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3fwPGp/GYjr8tJZmbwtgNbXr9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5388e84d2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f5388e84d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5388e84d2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f5388e84d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5388e84d2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f5388e84d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5388e84d2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f5388e84d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5388e84d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2f5388e84d2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5388e84d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f5388e84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5388e84d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f5388e84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5388e84d2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f5388e84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5388e84d2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f5388e84d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5388e84d2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f5388e84d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5388e84d2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f5388e84d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" name="Google Shape;25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CCCCC2"/>
          </a:solidFill>
          <a:ln>
            <a:noFill/>
          </a:ln>
        </p:spPr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6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://www.iowacyberhub.org/ambassadors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cafee.com/en-us/antivirus/malware.html" TargetMode="External"/><Relationship Id="rId4" Type="http://schemas.openxmlformats.org/officeDocument/2006/relationships/hyperlink" Target="https://www.cisco.com/site/us/en/learn/topics/security/what-is-malware.html" TargetMode="External"/><Relationship Id="rId5" Type="http://schemas.openxmlformats.org/officeDocument/2006/relationships/hyperlink" Target="https://www.techtarget.com/searchsecurity/definition/malware" TargetMode="External"/><Relationship Id="rId6" Type="http://schemas.openxmlformats.org/officeDocument/2006/relationships/hyperlink" Target="https://stock.adobe.com/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www.csoonline.com/article/548570/security-your-quick-guide-to-malware-type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40664" y="484632"/>
            <a:ext cx="5148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Malware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and grey logo&#10;&#10;Description automatically generated" id="105" name="Google Shape;105;p1"/>
          <p:cNvPicPr preferRelativeResize="0"/>
          <p:nvPr/>
        </p:nvPicPr>
        <p:blipFill rotWithShape="1">
          <a:blip r:embed="rId3">
            <a:alphaModFix/>
          </a:blip>
          <a:srcRect b="4" l="20278" r="20641" t="0"/>
          <a:stretch/>
        </p:blipFill>
        <p:spPr>
          <a:xfrm>
            <a:off x="8251982" y="630202"/>
            <a:ext cx="3294253" cy="5575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-137145" y="4482413"/>
            <a:ext cx="75204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Securing the Future, One Ambassador at a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820450" y="5802538"/>
            <a:ext cx="56052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rgbClr val="2553D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www.iowacyberhub.org/ambassadors</a:t>
            </a:r>
            <a:endParaRPr b="0" i="0" sz="2400" u="none" cap="none" strike="noStrike">
              <a:solidFill>
                <a:srgbClr val="2553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5388e84d2_0_10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Ransomware</a:t>
            </a:r>
            <a:endParaRPr/>
          </a:p>
        </p:txBody>
      </p:sp>
      <p:sp>
        <p:nvSpPr>
          <p:cNvPr id="170" name="Google Shape;170;g2f5388e84d2_0_107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Very popular due to the </a:t>
            </a:r>
            <a:r>
              <a:rPr b="1" lang="en-US"/>
              <a:t>profitability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Installs itself onto a victim and </a:t>
            </a:r>
            <a:r>
              <a:rPr b="1" lang="en-US"/>
              <a:t>encrypts</a:t>
            </a:r>
            <a:r>
              <a:rPr lang="en-US"/>
              <a:t> files requesting money in return for the key to get the files back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Commonly from </a:t>
            </a:r>
            <a:r>
              <a:rPr b="1" lang="en-US"/>
              <a:t>phishing</a:t>
            </a:r>
            <a:r>
              <a:rPr lang="en-US"/>
              <a:t> scams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 self replicable</a:t>
            </a:r>
            <a:endParaRPr/>
          </a:p>
        </p:txBody>
      </p:sp>
      <p:pic>
        <p:nvPicPr>
          <p:cNvPr id="171" name="Google Shape;171;g2f5388e84d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675" y="3547350"/>
            <a:ext cx="4411225" cy="22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5388e84d2_0_11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Methods of Detection</a:t>
            </a:r>
            <a:endParaRPr/>
          </a:p>
        </p:txBody>
      </p:sp>
      <p:sp>
        <p:nvSpPr>
          <p:cNvPr id="177" name="Google Shape;177;g2f5388e84d2_0_11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Slow</a:t>
            </a:r>
            <a:r>
              <a:rPr lang="en-US"/>
              <a:t> PC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Browsers </a:t>
            </a:r>
            <a:r>
              <a:rPr b="1" lang="en-US"/>
              <a:t>redirecting</a:t>
            </a:r>
            <a:r>
              <a:rPr lang="en-US"/>
              <a:t> to tabs the user didn’t open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Infection </a:t>
            </a:r>
            <a:r>
              <a:rPr b="1" lang="en-US"/>
              <a:t>warnings</a:t>
            </a:r>
            <a:r>
              <a:rPr lang="en-US"/>
              <a:t> asking the user to make a purchase to protect themselves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Frequent popup adds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8" name="Google Shape;178;g2f5388e84d2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550" y="3315675"/>
            <a:ext cx="5167350" cy="29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5388e84d2_0_12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to Remove Malware</a:t>
            </a:r>
            <a:endParaRPr/>
          </a:p>
        </p:txBody>
      </p:sp>
      <p:sp>
        <p:nvSpPr>
          <p:cNvPr id="184" name="Google Shape;184;g2f5388e84d2_0_127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Difficult and depends on the scenario and type of malware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Most common way is a </a:t>
            </a:r>
            <a:r>
              <a:rPr b="1" lang="en-US"/>
              <a:t>anti-virus program</a:t>
            </a:r>
            <a:r>
              <a:rPr lang="en-US"/>
              <a:t> that scans and deletes found malware on the hard drive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Only use anti-virus software from </a:t>
            </a:r>
            <a:r>
              <a:rPr b="1" lang="en-US"/>
              <a:t>trusted companies</a:t>
            </a:r>
            <a:r>
              <a:rPr lang="en-US"/>
              <a:t> as many cyber criminals hide malware in a “anti-virus” software that is not legit</a:t>
            </a:r>
            <a:endParaRPr/>
          </a:p>
        </p:txBody>
      </p:sp>
      <p:pic>
        <p:nvPicPr>
          <p:cNvPr id="185" name="Google Shape;185;g2f5388e84d2_0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0075" y="4116725"/>
            <a:ext cx="2662225" cy="19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5388e84d2_0_11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to Stay Protected?</a:t>
            </a:r>
            <a:endParaRPr/>
          </a:p>
        </p:txBody>
      </p:sp>
      <p:sp>
        <p:nvSpPr>
          <p:cNvPr id="191" name="Google Shape;191;g2f5388e84d2_0_117"/>
          <p:cNvSpPr txBox="1"/>
          <p:nvPr>
            <p:ph idx="1" type="body"/>
          </p:nvPr>
        </p:nvSpPr>
        <p:spPr>
          <a:xfrm>
            <a:off x="1097275" y="1845723"/>
            <a:ext cx="10058400" cy="5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Keep operating systems </a:t>
            </a:r>
            <a:r>
              <a:rPr b="1" lang="en-US"/>
              <a:t>updated</a:t>
            </a:r>
            <a:r>
              <a:rPr lang="en-US"/>
              <a:t>, many cyber criminals prey on old software with unpatched holes that leave a victim vulnerable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click popup links or open random email </a:t>
            </a:r>
            <a:r>
              <a:rPr b="1" lang="en-US"/>
              <a:t>attachments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Only install apps that are </a:t>
            </a:r>
            <a:r>
              <a:rPr b="1" lang="en-US"/>
              <a:t>needed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leave devices unattended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Keep an eye out for files that shouldn’t be installed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Stay away from </a:t>
            </a:r>
            <a:r>
              <a:rPr b="1" lang="en-US"/>
              <a:t>unknown links</a:t>
            </a:r>
            <a:r>
              <a:rPr lang="en-US"/>
              <a:t> and only use trusted websites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Only download apps from the </a:t>
            </a:r>
            <a:r>
              <a:rPr b="1" lang="en-US"/>
              <a:t>official app stor</a:t>
            </a:r>
            <a:r>
              <a:rPr lang="en-US"/>
              <a:t>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Run regular scans on your computer from </a:t>
            </a:r>
            <a:r>
              <a:rPr b="1" lang="en-US"/>
              <a:t>trusted</a:t>
            </a:r>
            <a:r>
              <a:rPr lang="en-US"/>
              <a:t> security software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Check</a:t>
            </a:r>
            <a:r>
              <a:rPr lang="en-US"/>
              <a:t> bank and credit card statements regularly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2" name="Google Shape;192;g2f5388e84d2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650" y="584817"/>
            <a:ext cx="3265025" cy="1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5388e84d2_0_84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f5388e84d2_0_84"/>
          <p:cNvSpPr/>
          <p:nvPr/>
        </p:nvSpPr>
        <p:spPr>
          <a:xfrm>
            <a:off x="1507" y="4953000"/>
            <a:ext cx="12189000" cy="1905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f5388e84d2_0_84"/>
          <p:cNvSpPr txBox="1"/>
          <p:nvPr>
            <p:ph type="title"/>
          </p:nvPr>
        </p:nvSpPr>
        <p:spPr>
          <a:xfrm>
            <a:off x="1066800" y="5252936"/>
            <a:ext cx="10058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Thank You for Your Time!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1627"/>
              <a:buFont typeface="Calibri"/>
              <a:buNone/>
            </a:pPr>
            <a:r>
              <a:rPr lang="en-US"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fill out the survey on the QR code!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" name="Google Shape;200;g2f5388e84d2_0_84"/>
          <p:cNvSpPr txBox="1"/>
          <p:nvPr>
            <p:ph idx="1" type="body"/>
          </p:nvPr>
        </p:nvSpPr>
        <p:spPr>
          <a:xfrm>
            <a:off x="1097280" y="1086678"/>
            <a:ext cx="10027800" cy="3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https://www.mcafee.com/en-us/antivirus/malware.html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https://www.cisco.com/site/us/en/learn/topics/security/what-is-malware.html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https://www.techtarget.com/searchsecurity/definition/malware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https://stock.adobe.com/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1" name="Google Shape;201;g2f5388e84d2_0_84"/>
          <p:cNvSpPr/>
          <p:nvPr/>
        </p:nvSpPr>
        <p:spPr>
          <a:xfrm>
            <a:off x="1507" y="4906176"/>
            <a:ext cx="121890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f5388e84d2_0_84"/>
          <p:cNvSpPr txBox="1"/>
          <p:nvPr>
            <p:ph type="title"/>
          </p:nvPr>
        </p:nvSpPr>
        <p:spPr>
          <a:xfrm>
            <a:off x="1081980" y="-364122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Citations</a:t>
            </a:r>
            <a:endParaRPr/>
          </a:p>
        </p:txBody>
      </p:sp>
      <p:pic>
        <p:nvPicPr>
          <p:cNvPr id="203" name="Google Shape;203;g2f5388e84d2_0_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54575" y="2354663"/>
            <a:ext cx="2109375" cy="21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is Malware?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1097279" y="1845734"/>
            <a:ext cx="645498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Malware is defined as a software that is used to cause </a:t>
            </a:r>
            <a:r>
              <a:rPr b="1" lang="en-US" sz="1900"/>
              <a:t>harm</a:t>
            </a:r>
            <a:r>
              <a:rPr lang="en-US" sz="1900"/>
              <a:t> to the device, user, or network.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Malware is short for </a:t>
            </a:r>
            <a:r>
              <a:rPr b="1" lang="en-US" sz="1900"/>
              <a:t>Malicious software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Used by </a:t>
            </a:r>
            <a:r>
              <a:rPr b="1" lang="en-US" sz="1900"/>
              <a:t>cyber criminals</a:t>
            </a:r>
            <a:r>
              <a:rPr lang="en-US" sz="1900"/>
              <a:t> or “Hackers”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Common types of Malware include: </a:t>
            </a:r>
            <a:r>
              <a:rPr b="1" lang="en-US" sz="1900"/>
              <a:t>Viruses, Worms, Trojans, Spyware, Adware, Fileless malware, and Ransomware 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Malware can even be installed on </a:t>
            </a:r>
            <a:r>
              <a:rPr b="1" lang="en-US" sz="1900"/>
              <a:t>mobile devices</a:t>
            </a:r>
            <a:endParaRPr b="1" sz="1900"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900" y="2617125"/>
            <a:ext cx="4875624" cy="274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1066799" y="272671"/>
            <a:ext cx="1005840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 do you get it?</a:t>
            </a:r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5272466" y="1908955"/>
            <a:ext cx="6364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Malware can be installed on a computer through </a:t>
            </a:r>
            <a:r>
              <a:rPr b="1" lang="en-US"/>
              <a:t>many different tactics</a:t>
            </a:r>
            <a:endParaRPr b="1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Some common ways are </a:t>
            </a:r>
            <a:r>
              <a:rPr b="1" lang="en-US"/>
              <a:t>links</a:t>
            </a:r>
            <a:r>
              <a:rPr lang="en-US"/>
              <a:t> in emails, visiting sketchy websites, </a:t>
            </a:r>
            <a:r>
              <a:rPr b="1" lang="en-US"/>
              <a:t>downloading</a:t>
            </a:r>
            <a:r>
              <a:rPr lang="en-US"/>
              <a:t> files from non reputable sources, plugging in an infected </a:t>
            </a:r>
            <a:r>
              <a:rPr b="1" lang="en-US"/>
              <a:t>USB</a:t>
            </a:r>
            <a:endParaRPr b="1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Can be </a:t>
            </a:r>
            <a:r>
              <a:rPr b="1" lang="en-US"/>
              <a:t>hidden</a:t>
            </a:r>
            <a:r>
              <a:rPr lang="en-US"/>
              <a:t> in plain sight on photo, video, .exe files, word documents and more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525" y="1908953"/>
            <a:ext cx="4967667" cy="3308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362513" y="5403025"/>
            <a:ext cx="49677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https://www.csoonline.com/article/548570/security-your-quick-guide-to-malware-types.html</a:t>
            </a:r>
            <a:endParaRPr b="0" i="0" sz="1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5388e84d2_0_1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Viruses</a:t>
            </a:r>
            <a:endParaRPr/>
          </a:p>
        </p:txBody>
      </p:sp>
      <p:sp>
        <p:nvSpPr>
          <p:cNvPr id="128" name="Google Shape;128;g2f5388e84d2_0_15"/>
          <p:cNvSpPr txBox="1"/>
          <p:nvPr>
            <p:ph idx="1" type="body"/>
          </p:nvPr>
        </p:nvSpPr>
        <p:spPr>
          <a:xfrm>
            <a:off x="1097280" y="185528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Viruses are a form of malware that is usually found in a attachment on emails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Once opened the device is </a:t>
            </a:r>
            <a:r>
              <a:rPr b="1" lang="en-US"/>
              <a:t>infected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Viruses can </a:t>
            </a:r>
            <a:r>
              <a:rPr b="1" lang="en-US"/>
              <a:t>self replicate</a:t>
            </a:r>
            <a:r>
              <a:rPr lang="en-US"/>
              <a:t>, meaning they can add themselves to other applications on the users computer and </a:t>
            </a:r>
            <a:r>
              <a:rPr b="1" lang="en-US"/>
              <a:t>send emails</a:t>
            </a:r>
            <a:r>
              <a:rPr lang="en-US"/>
              <a:t> to others using the users information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Often </a:t>
            </a:r>
            <a:r>
              <a:rPr b="1" lang="en-US"/>
              <a:t>disrupt</a:t>
            </a:r>
            <a:r>
              <a:rPr lang="en-US"/>
              <a:t> the operating systems ability to perform, sometimes </a:t>
            </a:r>
            <a:r>
              <a:rPr b="1" lang="en-US"/>
              <a:t>crashing</a:t>
            </a:r>
            <a:r>
              <a:rPr lang="en-US"/>
              <a:t> the device</a:t>
            </a:r>
            <a:endParaRPr/>
          </a:p>
        </p:txBody>
      </p:sp>
      <p:pic>
        <p:nvPicPr>
          <p:cNvPr id="129" name="Google Shape;129;g2f5388e84d2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0188" y="4324850"/>
            <a:ext cx="2071625" cy="15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5388e84d2_0_2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Worms</a:t>
            </a:r>
            <a:endParaRPr/>
          </a:p>
        </p:txBody>
      </p:sp>
      <p:sp>
        <p:nvSpPr>
          <p:cNvPr id="135" name="Google Shape;135;g2f5388e84d2_0_2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Ability to </a:t>
            </a:r>
            <a:r>
              <a:rPr b="1" lang="en-US"/>
              <a:t>self replicate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Spreads from computer to computer on a </a:t>
            </a:r>
            <a:r>
              <a:rPr b="1" lang="en-US"/>
              <a:t>network connection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Needs </a:t>
            </a:r>
            <a:r>
              <a:rPr b="1" lang="en-US"/>
              <a:t>no user interactio</a:t>
            </a:r>
            <a:r>
              <a:rPr lang="en-US"/>
              <a:t>n to function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Similar to a virus, disrupts operating systems ability to perform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cause </a:t>
            </a:r>
            <a:r>
              <a:rPr b="1" lang="en-US"/>
              <a:t>data loss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6" name="Google Shape;136;g2f5388e84d2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8048" y="3272949"/>
            <a:ext cx="2884000" cy="28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5388e84d2_0_3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Trojans</a:t>
            </a:r>
            <a:endParaRPr/>
          </a:p>
        </p:txBody>
      </p:sp>
      <p:sp>
        <p:nvSpPr>
          <p:cNvPr id="142" name="Google Shape;142;g2f5388e84d2_0_3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Hides in </a:t>
            </a:r>
            <a:r>
              <a:rPr b="1" lang="en-US"/>
              <a:t>plain sight</a:t>
            </a:r>
            <a:r>
              <a:rPr lang="en-US"/>
              <a:t> as harmless applications or file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Usually trick users to download them, and once opened the computer is </a:t>
            </a:r>
            <a:r>
              <a:rPr b="1" lang="en-US"/>
              <a:t>infiltrated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Ability to steal p</a:t>
            </a:r>
            <a:r>
              <a:rPr b="1" lang="en-US"/>
              <a:t>ersonal information</a:t>
            </a:r>
            <a:r>
              <a:rPr lang="en-US"/>
              <a:t>, crash devices, spy on activities or even launch an attack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Not</a:t>
            </a:r>
            <a:r>
              <a:rPr lang="en-US"/>
              <a:t> self replicable</a:t>
            </a:r>
            <a:endParaRPr/>
          </a:p>
        </p:txBody>
      </p:sp>
      <p:pic>
        <p:nvPicPr>
          <p:cNvPr id="143" name="Google Shape;143;g2f5388e84d2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150" y="3362149"/>
            <a:ext cx="4319300" cy="26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5388e84d2_0_3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Spyware</a:t>
            </a:r>
            <a:endParaRPr/>
          </a:p>
        </p:txBody>
      </p:sp>
      <p:sp>
        <p:nvSpPr>
          <p:cNvPr id="149" name="Google Shape;149;g2f5388e84d2_0_3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Runs </a:t>
            </a:r>
            <a:r>
              <a:rPr b="1" lang="en-US"/>
              <a:t>secretly</a:t>
            </a:r>
            <a:r>
              <a:rPr lang="en-US"/>
              <a:t> on a device and reports back to a remote user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Often used to steal </a:t>
            </a:r>
            <a:r>
              <a:rPr b="1" lang="en-US"/>
              <a:t>financial/personal </a:t>
            </a:r>
            <a:r>
              <a:rPr lang="en-US"/>
              <a:t>information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Many Federal agencies use it but available for </a:t>
            </a:r>
            <a:r>
              <a:rPr b="1" lang="en-US"/>
              <a:t>anyone</a:t>
            </a:r>
            <a:r>
              <a:rPr lang="en-US"/>
              <a:t> to purchase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Common to get from email links/attachments or connecting to a infected network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Example: </a:t>
            </a:r>
            <a:r>
              <a:rPr b="1" lang="en-US"/>
              <a:t>Keylogger</a:t>
            </a:r>
            <a:r>
              <a:rPr lang="en-US"/>
              <a:t> which tracks the keys entered to obtain passwords</a:t>
            </a:r>
            <a:endParaRPr/>
          </a:p>
        </p:txBody>
      </p:sp>
      <p:pic>
        <p:nvPicPr>
          <p:cNvPr id="150" name="Google Shape;150;g2f5388e84d2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9450" y="4068950"/>
            <a:ext cx="3196200" cy="21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5388e84d2_0_9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Adware</a:t>
            </a:r>
            <a:endParaRPr/>
          </a:p>
        </p:txBody>
      </p:sp>
      <p:sp>
        <p:nvSpPr>
          <p:cNvPr id="156" name="Google Shape;156;g2f5388e84d2_0_97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Used to push </a:t>
            </a:r>
            <a:r>
              <a:rPr b="1" lang="en-US"/>
              <a:t>unwanted ads</a:t>
            </a:r>
            <a:r>
              <a:rPr lang="en-US"/>
              <a:t> or popup windows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Usually is in exchange for another service such as using a software service without paying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Not</a:t>
            </a:r>
            <a:r>
              <a:rPr lang="en-US"/>
              <a:t> always dangerous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Tracks browsing/download history in order to display adds that attend to the </a:t>
            </a:r>
            <a:r>
              <a:rPr b="1" lang="en-US"/>
              <a:t>users interest</a:t>
            </a:r>
            <a:endParaRPr b="1"/>
          </a:p>
        </p:txBody>
      </p:sp>
      <p:pic>
        <p:nvPicPr>
          <p:cNvPr id="157" name="Google Shape;157;g2f5388e84d2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25" y="3696450"/>
            <a:ext cx="3176050" cy="259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5388e84d2_0_10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Fileless Malware</a:t>
            </a:r>
            <a:endParaRPr/>
          </a:p>
        </p:txBody>
      </p:sp>
      <p:sp>
        <p:nvSpPr>
          <p:cNvPr id="163" name="Google Shape;163;g2f5388e84d2_0_10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Rely on a computer's </a:t>
            </a:r>
            <a:r>
              <a:rPr b="1" lang="en-US"/>
              <a:t>memory (RAM)</a:t>
            </a:r>
            <a:r>
              <a:rPr lang="en-US"/>
              <a:t> rather than files on the hard drive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Harder to detect due to the lack of presence in the hard drive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Disappears when a computer is rebooted so it's more difficult to do </a:t>
            </a:r>
            <a:r>
              <a:rPr b="1" lang="en-US"/>
              <a:t>forensics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Hides in legit programs but will </a:t>
            </a:r>
            <a:r>
              <a:rPr b="1" lang="en-US"/>
              <a:t>use more RAM</a:t>
            </a:r>
            <a:r>
              <a:rPr lang="en-US"/>
              <a:t> than the legitimate program should</a:t>
            </a:r>
            <a:endParaRPr/>
          </a:p>
        </p:txBody>
      </p:sp>
      <p:pic>
        <p:nvPicPr>
          <p:cNvPr id="164" name="Google Shape;164;g2f5388e84d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8725" y="3862018"/>
            <a:ext cx="4315700" cy="24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2023-10-02T14:23:04Z</dcterms:created>
  <dc:creator>Foster, Lindsay [E CPE]</dc:creator>
</cp:coreProperties>
</file>