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1" r:id="rId4"/>
    <p:sldMasterId id="2147483672"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71692743f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g271692743fa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eda8b4528d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eda8b4528d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edb35d2a82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edb35d2a8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edb35d2a8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edb35d2a8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edb35d2a8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edb35d2a8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edb35d2a82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edb35d2a8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edb35d2a8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edb35d2a8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2" name="Google Shape;52;p13"/>
          <p:cNvSpPr txBox="1"/>
          <p:nvPr>
            <p:ph idx="1" type="body"/>
          </p:nvPr>
        </p:nvSpPr>
        <p:spPr>
          <a:xfrm>
            <a:off x="822960" y="1384300"/>
            <a:ext cx="7543800" cy="30174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53" name="Google Shape;53;p13"/>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4" name="Google Shape;54;p13"/>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5" name="Google Shape;55;p13"/>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5" name="Shape 65"/>
        <p:cNvGrpSpPr/>
        <p:nvPr/>
      </p:nvGrpSpPr>
      <p:grpSpPr>
        <a:xfrm>
          <a:off x="0" y="0"/>
          <a:ext cx="0" cy="0"/>
          <a:chOff x="0" y="0"/>
          <a:chExt cx="0" cy="0"/>
        </a:xfrm>
      </p:grpSpPr>
      <p:sp>
        <p:nvSpPr>
          <p:cNvPr id="66" name="Google Shape;66;p15"/>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67" name="Google Shape;67;p15"/>
          <p:cNvSpPr txBox="1"/>
          <p:nvPr>
            <p:ph idx="1" type="body"/>
          </p:nvPr>
        </p:nvSpPr>
        <p:spPr>
          <a:xfrm>
            <a:off x="822960" y="1384300"/>
            <a:ext cx="7543800" cy="30174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68" name="Google Shape;68;p15"/>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69" name="Google Shape;69;p15"/>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0" name="Google Shape;70;p15"/>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71" name="Shape 71"/>
        <p:cNvGrpSpPr/>
        <p:nvPr/>
      </p:nvGrpSpPr>
      <p:grpSpPr>
        <a:xfrm>
          <a:off x="0" y="0"/>
          <a:ext cx="0" cy="0"/>
          <a:chOff x="0" y="0"/>
          <a:chExt cx="0" cy="0"/>
        </a:xfrm>
      </p:grpSpPr>
      <p:sp>
        <p:nvSpPr>
          <p:cNvPr id="72" name="Google Shape;72;p16"/>
          <p:cNvSpPr/>
          <p:nvPr/>
        </p:nvSpPr>
        <p:spPr>
          <a:xfrm>
            <a:off x="2381" y="4800600"/>
            <a:ext cx="9141600" cy="342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3" name="Google Shape;73;p16"/>
          <p:cNvSpPr/>
          <p:nvPr/>
        </p:nvSpPr>
        <p:spPr>
          <a:xfrm>
            <a:off x="11" y="4750737"/>
            <a:ext cx="9141600" cy="480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4" name="Google Shape;74;p16"/>
          <p:cNvSpPr txBox="1"/>
          <p:nvPr>
            <p:ph type="ctrTitle"/>
          </p:nvPr>
        </p:nvSpPr>
        <p:spPr>
          <a:xfrm>
            <a:off x="822960" y="569214"/>
            <a:ext cx="7543800" cy="26745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262626"/>
              </a:buClr>
              <a:buSzPts val="6000"/>
              <a:buFont typeface="Calibri"/>
              <a:buNone/>
              <a:defRPr sz="6000">
                <a:solidFill>
                  <a:srgbClr val="262626"/>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75" name="Google Shape;75;p16"/>
          <p:cNvSpPr txBox="1"/>
          <p:nvPr>
            <p:ph idx="1" type="subTitle"/>
          </p:nvPr>
        </p:nvSpPr>
        <p:spPr>
          <a:xfrm>
            <a:off x="825038" y="3341716"/>
            <a:ext cx="7543800" cy="857400"/>
          </a:xfrm>
          <a:prstGeom prst="rect">
            <a:avLst/>
          </a:prstGeom>
          <a:noFill/>
          <a:ln>
            <a:noFill/>
          </a:ln>
        </p:spPr>
        <p:txBody>
          <a:bodyPr anchorCtr="0" anchor="t" bIns="34275" lIns="68575" spcFirstLastPara="1" rIns="68575" wrap="square" tIns="34275">
            <a:normAutofit/>
          </a:bodyPr>
          <a:lstStyle>
            <a:lvl1pPr lvl="0" rtl="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lvl="1" rtl="0" algn="ctr">
              <a:lnSpc>
                <a:spcPct val="90000"/>
              </a:lnSpc>
              <a:spcBef>
                <a:spcPts val="200"/>
              </a:spcBef>
              <a:spcAft>
                <a:spcPts val="0"/>
              </a:spcAft>
              <a:buSzPts val="1800"/>
              <a:buNone/>
              <a:defRPr sz="1800"/>
            </a:lvl2pPr>
            <a:lvl3pPr lvl="2" rtl="0" algn="ctr">
              <a:lnSpc>
                <a:spcPct val="90000"/>
              </a:lnSpc>
              <a:spcBef>
                <a:spcPts val="300"/>
              </a:spcBef>
              <a:spcAft>
                <a:spcPts val="0"/>
              </a:spcAft>
              <a:buSzPts val="1800"/>
              <a:buNone/>
              <a:defRPr sz="1800"/>
            </a:lvl3pPr>
            <a:lvl4pPr lvl="3" rtl="0" algn="ctr">
              <a:lnSpc>
                <a:spcPct val="90000"/>
              </a:lnSpc>
              <a:spcBef>
                <a:spcPts val="300"/>
              </a:spcBef>
              <a:spcAft>
                <a:spcPts val="0"/>
              </a:spcAft>
              <a:buSzPts val="1500"/>
              <a:buNone/>
              <a:defRPr sz="1500"/>
            </a:lvl4pPr>
            <a:lvl5pPr lvl="4" rtl="0" algn="ctr">
              <a:lnSpc>
                <a:spcPct val="90000"/>
              </a:lnSpc>
              <a:spcBef>
                <a:spcPts val="300"/>
              </a:spcBef>
              <a:spcAft>
                <a:spcPts val="0"/>
              </a:spcAft>
              <a:buSzPts val="1500"/>
              <a:buNone/>
              <a:defRPr sz="1500"/>
            </a:lvl5pPr>
            <a:lvl6pPr lvl="5" rtl="0" algn="ctr">
              <a:lnSpc>
                <a:spcPct val="90000"/>
              </a:lnSpc>
              <a:spcBef>
                <a:spcPts val="300"/>
              </a:spcBef>
              <a:spcAft>
                <a:spcPts val="0"/>
              </a:spcAft>
              <a:buSzPts val="1500"/>
              <a:buNone/>
              <a:defRPr sz="1500"/>
            </a:lvl6pPr>
            <a:lvl7pPr lvl="6" rtl="0" algn="ctr">
              <a:lnSpc>
                <a:spcPct val="90000"/>
              </a:lnSpc>
              <a:spcBef>
                <a:spcPts val="300"/>
              </a:spcBef>
              <a:spcAft>
                <a:spcPts val="0"/>
              </a:spcAft>
              <a:buSzPts val="1500"/>
              <a:buNone/>
              <a:defRPr sz="1500"/>
            </a:lvl7pPr>
            <a:lvl8pPr lvl="7" rtl="0" algn="ctr">
              <a:lnSpc>
                <a:spcPct val="90000"/>
              </a:lnSpc>
              <a:spcBef>
                <a:spcPts val="300"/>
              </a:spcBef>
              <a:spcAft>
                <a:spcPts val="0"/>
              </a:spcAft>
              <a:buSzPts val="1500"/>
              <a:buNone/>
              <a:defRPr sz="1500"/>
            </a:lvl8pPr>
            <a:lvl9pPr lvl="8" rtl="0" algn="ctr">
              <a:lnSpc>
                <a:spcPct val="90000"/>
              </a:lnSpc>
              <a:spcBef>
                <a:spcPts val="300"/>
              </a:spcBef>
              <a:spcAft>
                <a:spcPts val="300"/>
              </a:spcAft>
              <a:buSzPts val="1500"/>
              <a:buNone/>
              <a:defRPr sz="1500"/>
            </a:lvl9pPr>
          </a:lstStyle>
          <a:p/>
        </p:txBody>
      </p:sp>
      <p:sp>
        <p:nvSpPr>
          <p:cNvPr id="76" name="Google Shape;76;p16"/>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7" name="Google Shape;77;p16"/>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78" name="Google Shape;78;p16"/>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cxnSp>
        <p:nvCxnSpPr>
          <p:cNvPr id="79" name="Google Shape;79;p16"/>
          <p:cNvCxnSpPr/>
          <p:nvPr/>
        </p:nvCxnSpPr>
        <p:spPr>
          <a:xfrm>
            <a:off x="905743" y="3257550"/>
            <a:ext cx="740640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80" name="Shape 80"/>
        <p:cNvGrpSpPr/>
        <p:nvPr/>
      </p:nvGrpSpPr>
      <p:grpSpPr>
        <a:xfrm>
          <a:off x="0" y="0"/>
          <a:ext cx="0" cy="0"/>
          <a:chOff x="0" y="0"/>
          <a:chExt cx="0" cy="0"/>
        </a:xfrm>
      </p:grpSpPr>
      <p:sp>
        <p:nvSpPr>
          <p:cNvPr id="81" name="Google Shape;81;p17"/>
          <p:cNvSpPr/>
          <p:nvPr/>
        </p:nvSpPr>
        <p:spPr>
          <a:xfrm>
            <a:off x="2381" y="4800600"/>
            <a:ext cx="9141600" cy="342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2" name="Google Shape;82;p17"/>
          <p:cNvSpPr/>
          <p:nvPr/>
        </p:nvSpPr>
        <p:spPr>
          <a:xfrm>
            <a:off x="11" y="4750737"/>
            <a:ext cx="9141600" cy="480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3" name="Google Shape;83;p17"/>
          <p:cNvSpPr txBox="1"/>
          <p:nvPr>
            <p:ph type="title"/>
          </p:nvPr>
        </p:nvSpPr>
        <p:spPr>
          <a:xfrm>
            <a:off x="822960" y="569214"/>
            <a:ext cx="7543800" cy="26745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262626"/>
              </a:buClr>
              <a:buSzPts val="6000"/>
              <a:buFont typeface="Calibri"/>
              <a:buNone/>
              <a:defRPr b="0" sz="6000">
                <a:solidFill>
                  <a:srgbClr val="262626"/>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84" name="Google Shape;84;p17"/>
          <p:cNvSpPr txBox="1"/>
          <p:nvPr>
            <p:ph idx="1" type="body"/>
          </p:nvPr>
        </p:nvSpPr>
        <p:spPr>
          <a:xfrm>
            <a:off x="822960" y="3339846"/>
            <a:ext cx="7543800" cy="8574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indent="-228600" lvl="1" marL="914400" rtl="0" algn="l">
              <a:lnSpc>
                <a:spcPct val="90000"/>
              </a:lnSpc>
              <a:spcBef>
                <a:spcPts val="200"/>
              </a:spcBef>
              <a:spcAft>
                <a:spcPts val="0"/>
              </a:spcAft>
              <a:buSzPts val="1400"/>
              <a:buNone/>
              <a:defRPr sz="1400">
                <a:solidFill>
                  <a:srgbClr val="888888"/>
                </a:solidFill>
              </a:defRPr>
            </a:lvl2pPr>
            <a:lvl3pPr indent="-228600" lvl="2" marL="1371600" rtl="0" algn="l">
              <a:lnSpc>
                <a:spcPct val="90000"/>
              </a:lnSpc>
              <a:spcBef>
                <a:spcPts val="300"/>
              </a:spcBef>
              <a:spcAft>
                <a:spcPts val="0"/>
              </a:spcAft>
              <a:buSzPts val="1200"/>
              <a:buNone/>
              <a:defRPr sz="1200">
                <a:solidFill>
                  <a:srgbClr val="888888"/>
                </a:solidFill>
              </a:defRPr>
            </a:lvl3pPr>
            <a:lvl4pPr indent="-228600" lvl="3" marL="1828800" rtl="0" algn="l">
              <a:lnSpc>
                <a:spcPct val="90000"/>
              </a:lnSpc>
              <a:spcBef>
                <a:spcPts val="300"/>
              </a:spcBef>
              <a:spcAft>
                <a:spcPts val="0"/>
              </a:spcAft>
              <a:buSzPts val="1100"/>
              <a:buNone/>
              <a:defRPr sz="1100">
                <a:solidFill>
                  <a:srgbClr val="888888"/>
                </a:solidFill>
              </a:defRPr>
            </a:lvl4pPr>
            <a:lvl5pPr indent="-228600" lvl="4" marL="2286000" rtl="0" algn="l">
              <a:lnSpc>
                <a:spcPct val="90000"/>
              </a:lnSpc>
              <a:spcBef>
                <a:spcPts val="300"/>
              </a:spcBef>
              <a:spcAft>
                <a:spcPts val="0"/>
              </a:spcAft>
              <a:buSzPts val="1100"/>
              <a:buNone/>
              <a:defRPr sz="1100">
                <a:solidFill>
                  <a:srgbClr val="888888"/>
                </a:solidFill>
              </a:defRPr>
            </a:lvl5pPr>
            <a:lvl6pPr indent="-228600" lvl="5" marL="2743200" rtl="0" algn="l">
              <a:lnSpc>
                <a:spcPct val="90000"/>
              </a:lnSpc>
              <a:spcBef>
                <a:spcPts val="300"/>
              </a:spcBef>
              <a:spcAft>
                <a:spcPts val="0"/>
              </a:spcAft>
              <a:buSzPts val="1100"/>
              <a:buNone/>
              <a:defRPr sz="1100">
                <a:solidFill>
                  <a:srgbClr val="888888"/>
                </a:solidFill>
              </a:defRPr>
            </a:lvl6pPr>
            <a:lvl7pPr indent="-228600" lvl="6" marL="3200400" rtl="0" algn="l">
              <a:lnSpc>
                <a:spcPct val="90000"/>
              </a:lnSpc>
              <a:spcBef>
                <a:spcPts val="300"/>
              </a:spcBef>
              <a:spcAft>
                <a:spcPts val="0"/>
              </a:spcAft>
              <a:buSzPts val="1100"/>
              <a:buNone/>
              <a:defRPr sz="1100">
                <a:solidFill>
                  <a:srgbClr val="888888"/>
                </a:solidFill>
              </a:defRPr>
            </a:lvl7pPr>
            <a:lvl8pPr indent="-228600" lvl="7" marL="3657600" rtl="0" algn="l">
              <a:lnSpc>
                <a:spcPct val="90000"/>
              </a:lnSpc>
              <a:spcBef>
                <a:spcPts val="300"/>
              </a:spcBef>
              <a:spcAft>
                <a:spcPts val="0"/>
              </a:spcAft>
              <a:buSzPts val="1100"/>
              <a:buNone/>
              <a:defRPr sz="1100">
                <a:solidFill>
                  <a:srgbClr val="888888"/>
                </a:solidFill>
              </a:defRPr>
            </a:lvl8pPr>
            <a:lvl9pPr indent="-228600" lvl="8" marL="4114800" rtl="0" algn="l">
              <a:lnSpc>
                <a:spcPct val="90000"/>
              </a:lnSpc>
              <a:spcBef>
                <a:spcPts val="300"/>
              </a:spcBef>
              <a:spcAft>
                <a:spcPts val="300"/>
              </a:spcAft>
              <a:buSzPts val="1100"/>
              <a:buNone/>
              <a:defRPr sz="1100">
                <a:solidFill>
                  <a:srgbClr val="888888"/>
                </a:solidFill>
              </a:defRPr>
            </a:lvl9pPr>
          </a:lstStyle>
          <a:p/>
        </p:txBody>
      </p:sp>
      <p:sp>
        <p:nvSpPr>
          <p:cNvPr id="85" name="Google Shape;85;p17"/>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86" name="Google Shape;86;p17"/>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87" name="Google Shape;87;p17"/>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cxnSp>
        <p:nvCxnSpPr>
          <p:cNvPr id="88" name="Google Shape;88;p17"/>
          <p:cNvCxnSpPr/>
          <p:nvPr/>
        </p:nvCxnSpPr>
        <p:spPr>
          <a:xfrm>
            <a:off x="905743" y="3257550"/>
            <a:ext cx="740640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9" name="Shape 89"/>
        <p:cNvGrpSpPr/>
        <p:nvPr/>
      </p:nvGrpSpPr>
      <p:grpSpPr>
        <a:xfrm>
          <a:off x="0" y="0"/>
          <a:ext cx="0" cy="0"/>
          <a:chOff x="0" y="0"/>
          <a:chExt cx="0" cy="0"/>
        </a:xfrm>
      </p:grpSpPr>
      <p:sp>
        <p:nvSpPr>
          <p:cNvPr id="90" name="Google Shape;90;p18"/>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91" name="Google Shape;91;p18"/>
          <p:cNvSpPr txBox="1"/>
          <p:nvPr>
            <p:ph idx="1" type="body"/>
          </p:nvPr>
        </p:nvSpPr>
        <p:spPr>
          <a:xfrm>
            <a:off x="822958" y="1384300"/>
            <a:ext cx="3703200" cy="30174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92" name="Google Shape;92;p18"/>
          <p:cNvSpPr txBox="1"/>
          <p:nvPr>
            <p:ph idx="2" type="body"/>
          </p:nvPr>
        </p:nvSpPr>
        <p:spPr>
          <a:xfrm>
            <a:off x="4663440" y="1384301"/>
            <a:ext cx="3703200" cy="30174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93" name="Google Shape;93;p18"/>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94" name="Google Shape;94;p18"/>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95" name="Google Shape;95;p18"/>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6" name="Shape 96"/>
        <p:cNvGrpSpPr/>
        <p:nvPr/>
      </p:nvGrpSpPr>
      <p:grpSpPr>
        <a:xfrm>
          <a:off x="0" y="0"/>
          <a:ext cx="0" cy="0"/>
          <a:chOff x="0" y="0"/>
          <a:chExt cx="0" cy="0"/>
        </a:xfrm>
      </p:grpSpPr>
      <p:sp>
        <p:nvSpPr>
          <p:cNvPr id="97" name="Google Shape;97;p19"/>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98" name="Google Shape;98;p19"/>
          <p:cNvSpPr txBox="1"/>
          <p:nvPr>
            <p:ph idx="1" type="body"/>
          </p:nvPr>
        </p:nvSpPr>
        <p:spPr>
          <a:xfrm>
            <a:off x="822960" y="1384539"/>
            <a:ext cx="3703200" cy="5523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900"/>
              </a:spcBef>
              <a:spcAft>
                <a:spcPts val="0"/>
              </a:spcAft>
              <a:buSzPts val="1500"/>
              <a:buNone/>
              <a:defRPr b="0" sz="1500" cap="none">
                <a:solidFill>
                  <a:schemeClr val="dk2"/>
                </a:solidFill>
              </a:defRPr>
            </a:lvl1pPr>
            <a:lvl2pPr indent="-228600" lvl="1" marL="914400" rtl="0" algn="l">
              <a:lnSpc>
                <a:spcPct val="90000"/>
              </a:lnSpc>
              <a:spcBef>
                <a:spcPts val="200"/>
              </a:spcBef>
              <a:spcAft>
                <a:spcPts val="0"/>
              </a:spcAft>
              <a:buSzPts val="1500"/>
              <a:buNone/>
              <a:defRPr b="1" sz="1500"/>
            </a:lvl2pPr>
            <a:lvl3pPr indent="-228600" lvl="2" marL="1371600" rtl="0" algn="l">
              <a:lnSpc>
                <a:spcPct val="90000"/>
              </a:lnSpc>
              <a:spcBef>
                <a:spcPts val="300"/>
              </a:spcBef>
              <a:spcAft>
                <a:spcPts val="0"/>
              </a:spcAft>
              <a:buSzPts val="1400"/>
              <a:buNone/>
              <a:defRPr b="1" sz="1400"/>
            </a:lvl3pPr>
            <a:lvl4pPr indent="-228600" lvl="3" marL="1828800" rtl="0" algn="l">
              <a:lnSpc>
                <a:spcPct val="90000"/>
              </a:lnSpc>
              <a:spcBef>
                <a:spcPts val="300"/>
              </a:spcBef>
              <a:spcAft>
                <a:spcPts val="0"/>
              </a:spcAft>
              <a:buSzPts val="1200"/>
              <a:buNone/>
              <a:defRPr b="1" sz="1200"/>
            </a:lvl4pPr>
            <a:lvl5pPr indent="-228600" lvl="4" marL="2286000" rtl="0" algn="l">
              <a:lnSpc>
                <a:spcPct val="90000"/>
              </a:lnSpc>
              <a:spcBef>
                <a:spcPts val="300"/>
              </a:spcBef>
              <a:spcAft>
                <a:spcPts val="0"/>
              </a:spcAft>
              <a:buSzPts val="1200"/>
              <a:buNone/>
              <a:defRPr b="1" sz="1200"/>
            </a:lvl5pPr>
            <a:lvl6pPr indent="-228600" lvl="5" marL="2743200" rtl="0" algn="l">
              <a:lnSpc>
                <a:spcPct val="90000"/>
              </a:lnSpc>
              <a:spcBef>
                <a:spcPts val="300"/>
              </a:spcBef>
              <a:spcAft>
                <a:spcPts val="0"/>
              </a:spcAft>
              <a:buSzPts val="1200"/>
              <a:buNone/>
              <a:defRPr b="1" sz="1200"/>
            </a:lvl6pPr>
            <a:lvl7pPr indent="-228600" lvl="6" marL="3200400" rtl="0" algn="l">
              <a:lnSpc>
                <a:spcPct val="90000"/>
              </a:lnSpc>
              <a:spcBef>
                <a:spcPts val="300"/>
              </a:spcBef>
              <a:spcAft>
                <a:spcPts val="0"/>
              </a:spcAft>
              <a:buSzPts val="1200"/>
              <a:buNone/>
              <a:defRPr b="1" sz="1200"/>
            </a:lvl7pPr>
            <a:lvl8pPr indent="-228600" lvl="7" marL="3657600" rtl="0" algn="l">
              <a:lnSpc>
                <a:spcPct val="90000"/>
              </a:lnSpc>
              <a:spcBef>
                <a:spcPts val="300"/>
              </a:spcBef>
              <a:spcAft>
                <a:spcPts val="0"/>
              </a:spcAft>
              <a:buSzPts val="1200"/>
              <a:buNone/>
              <a:defRPr b="1" sz="1200"/>
            </a:lvl8pPr>
            <a:lvl9pPr indent="-228600" lvl="8" marL="4114800" rtl="0" algn="l">
              <a:lnSpc>
                <a:spcPct val="90000"/>
              </a:lnSpc>
              <a:spcBef>
                <a:spcPts val="300"/>
              </a:spcBef>
              <a:spcAft>
                <a:spcPts val="300"/>
              </a:spcAft>
              <a:buSzPts val="1200"/>
              <a:buNone/>
              <a:defRPr b="1" sz="1200"/>
            </a:lvl9pPr>
          </a:lstStyle>
          <a:p/>
        </p:txBody>
      </p:sp>
      <p:sp>
        <p:nvSpPr>
          <p:cNvPr id="99" name="Google Shape;99;p19"/>
          <p:cNvSpPr txBox="1"/>
          <p:nvPr>
            <p:ph idx="2" type="body"/>
          </p:nvPr>
        </p:nvSpPr>
        <p:spPr>
          <a:xfrm>
            <a:off x="822960" y="1936750"/>
            <a:ext cx="3703200" cy="25338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00" name="Google Shape;100;p19"/>
          <p:cNvSpPr txBox="1"/>
          <p:nvPr>
            <p:ph idx="3" type="body"/>
          </p:nvPr>
        </p:nvSpPr>
        <p:spPr>
          <a:xfrm>
            <a:off x="4663440" y="1384539"/>
            <a:ext cx="3703200" cy="5523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900"/>
              </a:spcBef>
              <a:spcAft>
                <a:spcPts val="0"/>
              </a:spcAft>
              <a:buSzPts val="1500"/>
              <a:buNone/>
              <a:defRPr b="0" sz="1500" cap="none">
                <a:solidFill>
                  <a:schemeClr val="dk2"/>
                </a:solidFill>
              </a:defRPr>
            </a:lvl1pPr>
            <a:lvl2pPr indent="-228600" lvl="1" marL="914400" rtl="0" algn="l">
              <a:lnSpc>
                <a:spcPct val="90000"/>
              </a:lnSpc>
              <a:spcBef>
                <a:spcPts val="200"/>
              </a:spcBef>
              <a:spcAft>
                <a:spcPts val="0"/>
              </a:spcAft>
              <a:buSzPts val="1500"/>
              <a:buNone/>
              <a:defRPr b="1" sz="1500"/>
            </a:lvl2pPr>
            <a:lvl3pPr indent="-228600" lvl="2" marL="1371600" rtl="0" algn="l">
              <a:lnSpc>
                <a:spcPct val="90000"/>
              </a:lnSpc>
              <a:spcBef>
                <a:spcPts val="300"/>
              </a:spcBef>
              <a:spcAft>
                <a:spcPts val="0"/>
              </a:spcAft>
              <a:buSzPts val="1400"/>
              <a:buNone/>
              <a:defRPr b="1" sz="1400"/>
            </a:lvl3pPr>
            <a:lvl4pPr indent="-228600" lvl="3" marL="1828800" rtl="0" algn="l">
              <a:lnSpc>
                <a:spcPct val="90000"/>
              </a:lnSpc>
              <a:spcBef>
                <a:spcPts val="300"/>
              </a:spcBef>
              <a:spcAft>
                <a:spcPts val="0"/>
              </a:spcAft>
              <a:buSzPts val="1200"/>
              <a:buNone/>
              <a:defRPr b="1" sz="1200"/>
            </a:lvl4pPr>
            <a:lvl5pPr indent="-228600" lvl="4" marL="2286000" rtl="0" algn="l">
              <a:lnSpc>
                <a:spcPct val="90000"/>
              </a:lnSpc>
              <a:spcBef>
                <a:spcPts val="300"/>
              </a:spcBef>
              <a:spcAft>
                <a:spcPts val="0"/>
              </a:spcAft>
              <a:buSzPts val="1200"/>
              <a:buNone/>
              <a:defRPr b="1" sz="1200"/>
            </a:lvl5pPr>
            <a:lvl6pPr indent="-228600" lvl="5" marL="2743200" rtl="0" algn="l">
              <a:lnSpc>
                <a:spcPct val="90000"/>
              </a:lnSpc>
              <a:spcBef>
                <a:spcPts val="300"/>
              </a:spcBef>
              <a:spcAft>
                <a:spcPts val="0"/>
              </a:spcAft>
              <a:buSzPts val="1200"/>
              <a:buNone/>
              <a:defRPr b="1" sz="1200"/>
            </a:lvl6pPr>
            <a:lvl7pPr indent="-228600" lvl="6" marL="3200400" rtl="0" algn="l">
              <a:lnSpc>
                <a:spcPct val="90000"/>
              </a:lnSpc>
              <a:spcBef>
                <a:spcPts val="300"/>
              </a:spcBef>
              <a:spcAft>
                <a:spcPts val="0"/>
              </a:spcAft>
              <a:buSzPts val="1200"/>
              <a:buNone/>
              <a:defRPr b="1" sz="1200"/>
            </a:lvl7pPr>
            <a:lvl8pPr indent="-228600" lvl="7" marL="3657600" rtl="0" algn="l">
              <a:lnSpc>
                <a:spcPct val="90000"/>
              </a:lnSpc>
              <a:spcBef>
                <a:spcPts val="300"/>
              </a:spcBef>
              <a:spcAft>
                <a:spcPts val="0"/>
              </a:spcAft>
              <a:buSzPts val="1200"/>
              <a:buNone/>
              <a:defRPr b="1" sz="1200"/>
            </a:lvl8pPr>
            <a:lvl9pPr indent="-228600" lvl="8" marL="4114800" rtl="0" algn="l">
              <a:lnSpc>
                <a:spcPct val="90000"/>
              </a:lnSpc>
              <a:spcBef>
                <a:spcPts val="300"/>
              </a:spcBef>
              <a:spcAft>
                <a:spcPts val="300"/>
              </a:spcAft>
              <a:buSzPts val="1200"/>
              <a:buNone/>
              <a:defRPr b="1" sz="1200"/>
            </a:lvl9pPr>
          </a:lstStyle>
          <a:p/>
        </p:txBody>
      </p:sp>
      <p:sp>
        <p:nvSpPr>
          <p:cNvPr id="101" name="Google Shape;101;p19"/>
          <p:cNvSpPr txBox="1"/>
          <p:nvPr>
            <p:ph idx="4" type="body"/>
          </p:nvPr>
        </p:nvSpPr>
        <p:spPr>
          <a:xfrm>
            <a:off x="4663440" y="1936750"/>
            <a:ext cx="3703200" cy="25338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02" name="Google Shape;102;p19"/>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3" name="Google Shape;103;p19"/>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4" name="Google Shape;104;p19"/>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5" name="Shape 105"/>
        <p:cNvGrpSpPr/>
        <p:nvPr/>
      </p:nvGrpSpPr>
      <p:grpSpPr>
        <a:xfrm>
          <a:off x="0" y="0"/>
          <a:ext cx="0" cy="0"/>
          <a:chOff x="0" y="0"/>
          <a:chExt cx="0" cy="0"/>
        </a:xfrm>
      </p:grpSpPr>
      <p:sp>
        <p:nvSpPr>
          <p:cNvPr id="106" name="Google Shape;106;p20"/>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07" name="Google Shape;107;p20"/>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8" name="Google Shape;108;p20"/>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09" name="Google Shape;109;p20"/>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110" name="Shape 110"/>
        <p:cNvGrpSpPr/>
        <p:nvPr/>
      </p:nvGrpSpPr>
      <p:grpSpPr>
        <a:xfrm>
          <a:off x="0" y="0"/>
          <a:ext cx="0" cy="0"/>
          <a:chOff x="0" y="0"/>
          <a:chExt cx="0" cy="0"/>
        </a:xfrm>
      </p:grpSpPr>
      <p:sp>
        <p:nvSpPr>
          <p:cNvPr id="111" name="Google Shape;111;p21"/>
          <p:cNvSpPr/>
          <p:nvPr/>
        </p:nvSpPr>
        <p:spPr>
          <a:xfrm>
            <a:off x="2381" y="4800600"/>
            <a:ext cx="9141600" cy="342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2" name="Google Shape;112;p21"/>
          <p:cNvSpPr/>
          <p:nvPr/>
        </p:nvSpPr>
        <p:spPr>
          <a:xfrm>
            <a:off x="11" y="4750737"/>
            <a:ext cx="9141600" cy="480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3" name="Google Shape;113;p21"/>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14" name="Google Shape;114;p21"/>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solidFill>
                  <a:srgbClr val="FFFFFF"/>
                </a:solidFill>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15" name="Google Shape;115;p21"/>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116" name="Shape 116"/>
        <p:cNvGrpSpPr/>
        <p:nvPr/>
      </p:nvGrpSpPr>
      <p:grpSpPr>
        <a:xfrm>
          <a:off x="0" y="0"/>
          <a:ext cx="0" cy="0"/>
          <a:chOff x="0" y="0"/>
          <a:chExt cx="0" cy="0"/>
        </a:xfrm>
      </p:grpSpPr>
      <p:sp>
        <p:nvSpPr>
          <p:cNvPr id="117" name="Google Shape;117;p22"/>
          <p:cNvSpPr/>
          <p:nvPr/>
        </p:nvSpPr>
        <p:spPr>
          <a:xfrm>
            <a:off x="12" y="0"/>
            <a:ext cx="3038100" cy="51435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8" name="Google Shape;118;p22"/>
          <p:cNvSpPr/>
          <p:nvPr/>
        </p:nvSpPr>
        <p:spPr>
          <a:xfrm>
            <a:off x="3030053" y="0"/>
            <a:ext cx="48000" cy="51435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9" name="Google Shape;119;p22"/>
          <p:cNvSpPr txBox="1"/>
          <p:nvPr>
            <p:ph type="title"/>
          </p:nvPr>
        </p:nvSpPr>
        <p:spPr>
          <a:xfrm>
            <a:off x="342900" y="445769"/>
            <a:ext cx="2400300" cy="17145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FFFFFF"/>
              </a:buClr>
              <a:buSzPts val="2700"/>
              <a:buFont typeface="Calibri"/>
              <a:buNone/>
              <a:defRPr b="0" sz="2700">
                <a:solidFill>
                  <a:srgbClr val="FFFFFF"/>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20" name="Google Shape;120;p22"/>
          <p:cNvSpPr txBox="1"/>
          <p:nvPr>
            <p:ph idx="1" type="body"/>
          </p:nvPr>
        </p:nvSpPr>
        <p:spPr>
          <a:xfrm>
            <a:off x="3600450" y="548640"/>
            <a:ext cx="4869300" cy="3943200"/>
          </a:xfrm>
          <a:prstGeom prst="rect">
            <a:avLst/>
          </a:prstGeom>
          <a:noFill/>
          <a:ln>
            <a:noFill/>
          </a:ln>
        </p:spPr>
        <p:txBody>
          <a:bodyPr anchorCtr="0" anchor="t" bIns="34275" lIns="0" spcFirstLastPara="1" rIns="0" wrap="square" tIns="34275">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21" name="Google Shape;121;p22"/>
          <p:cNvSpPr txBox="1"/>
          <p:nvPr>
            <p:ph idx="2" type="body"/>
          </p:nvPr>
        </p:nvSpPr>
        <p:spPr>
          <a:xfrm>
            <a:off x="342900" y="2194560"/>
            <a:ext cx="2400300" cy="25344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900"/>
              </a:spcBef>
              <a:spcAft>
                <a:spcPts val="0"/>
              </a:spcAft>
              <a:buSzPts val="1100"/>
              <a:buNone/>
              <a:defRPr sz="1100">
                <a:solidFill>
                  <a:srgbClr val="FFFFFF"/>
                </a:solidFill>
              </a:defRPr>
            </a:lvl1pPr>
            <a:lvl2pPr indent="-228600" lvl="1" marL="914400" rtl="0" algn="l">
              <a:lnSpc>
                <a:spcPct val="90000"/>
              </a:lnSpc>
              <a:spcBef>
                <a:spcPts val="200"/>
              </a:spcBef>
              <a:spcAft>
                <a:spcPts val="0"/>
              </a:spcAft>
              <a:buSzPts val="900"/>
              <a:buNone/>
              <a:defRPr sz="900"/>
            </a:lvl2pPr>
            <a:lvl3pPr indent="-228600" lvl="2" marL="1371600" rtl="0" algn="l">
              <a:lnSpc>
                <a:spcPct val="90000"/>
              </a:lnSpc>
              <a:spcBef>
                <a:spcPts val="300"/>
              </a:spcBef>
              <a:spcAft>
                <a:spcPts val="0"/>
              </a:spcAft>
              <a:buSzPts val="800"/>
              <a:buNone/>
              <a:defRPr sz="800"/>
            </a:lvl3pPr>
            <a:lvl4pPr indent="-228600" lvl="3" marL="1828800" rtl="0" algn="l">
              <a:lnSpc>
                <a:spcPct val="90000"/>
              </a:lnSpc>
              <a:spcBef>
                <a:spcPts val="300"/>
              </a:spcBef>
              <a:spcAft>
                <a:spcPts val="0"/>
              </a:spcAft>
              <a:buSzPts val="700"/>
              <a:buNone/>
              <a:defRPr sz="700"/>
            </a:lvl4pPr>
            <a:lvl5pPr indent="-228600" lvl="4" marL="2286000" rtl="0" algn="l">
              <a:lnSpc>
                <a:spcPct val="90000"/>
              </a:lnSpc>
              <a:spcBef>
                <a:spcPts val="300"/>
              </a:spcBef>
              <a:spcAft>
                <a:spcPts val="0"/>
              </a:spcAft>
              <a:buSzPts val="700"/>
              <a:buNone/>
              <a:defRPr sz="700"/>
            </a:lvl5pPr>
            <a:lvl6pPr indent="-228600" lvl="5" marL="2743200" rtl="0" algn="l">
              <a:lnSpc>
                <a:spcPct val="90000"/>
              </a:lnSpc>
              <a:spcBef>
                <a:spcPts val="300"/>
              </a:spcBef>
              <a:spcAft>
                <a:spcPts val="0"/>
              </a:spcAft>
              <a:buSzPts val="700"/>
              <a:buNone/>
              <a:defRPr sz="700"/>
            </a:lvl6pPr>
            <a:lvl7pPr indent="-228600" lvl="6" marL="3200400" rtl="0" algn="l">
              <a:lnSpc>
                <a:spcPct val="90000"/>
              </a:lnSpc>
              <a:spcBef>
                <a:spcPts val="300"/>
              </a:spcBef>
              <a:spcAft>
                <a:spcPts val="0"/>
              </a:spcAft>
              <a:buSzPts val="700"/>
              <a:buNone/>
              <a:defRPr sz="700"/>
            </a:lvl7pPr>
            <a:lvl8pPr indent="-228600" lvl="7" marL="3657600" rtl="0" algn="l">
              <a:lnSpc>
                <a:spcPct val="90000"/>
              </a:lnSpc>
              <a:spcBef>
                <a:spcPts val="300"/>
              </a:spcBef>
              <a:spcAft>
                <a:spcPts val="0"/>
              </a:spcAft>
              <a:buSzPts val="700"/>
              <a:buNone/>
              <a:defRPr sz="700"/>
            </a:lvl8pPr>
            <a:lvl9pPr indent="-228600" lvl="8" marL="4114800" rtl="0" algn="l">
              <a:lnSpc>
                <a:spcPct val="90000"/>
              </a:lnSpc>
              <a:spcBef>
                <a:spcPts val="300"/>
              </a:spcBef>
              <a:spcAft>
                <a:spcPts val="300"/>
              </a:spcAft>
              <a:buSzPts val="700"/>
              <a:buNone/>
              <a:defRPr sz="700"/>
            </a:lvl9pPr>
          </a:lstStyle>
          <a:p/>
        </p:txBody>
      </p:sp>
      <p:sp>
        <p:nvSpPr>
          <p:cNvPr id="122" name="Google Shape;122;p22"/>
          <p:cNvSpPr txBox="1"/>
          <p:nvPr>
            <p:ph idx="10" type="dt"/>
          </p:nvPr>
        </p:nvSpPr>
        <p:spPr>
          <a:xfrm>
            <a:off x="349134" y="4844839"/>
            <a:ext cx="19638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23" name="Google Shape;123;p22"/>
          <p:cNvSpPr txBox="1"/>
          <p:nvPr>
            <p:ph idx="11" type="ftr"/>
          </p:nvPr>
        </p:nvSpPr>
        <p:spPr>
          <a:xfrm>
            <a:off x="3600450" y="4844839"/>
            <a:ext cx="3486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solidFill>
                  <a:schemeClr val="dk2"/>
                </a:solidFill>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24" name="Google Shape;124;p22"/>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sz="800">
                <a:solidFill>
                  <a:schemeClr val="dk2"/>
                </a:solidFill>
                <a:latin typeface="Calibri"/>
                <a:ea typeface="Calibri"/>
                <a:cs typeface="Calibri"/>
                <a:sym typeface="Calibri"/>
              </a:defRPr>
            </a:lvl1pPr>
            <a:lvl2pPr indent="0" lvl="1" marL="0" rtl="0" algn="r">
              <a:spcBef>
                <a:spcPts val="0"/>
              </a:spcBef>
              <a:buNone/>
              <a:defRPr sz="800">
                <a:solidFill>
                  <a:schemeClr val="dk2"/>
                </a:solidFill>
                <a:latin typeface="Calibri"/>
                <a:ea typeface="Calibri"/>
                <a:cs typeface="Calibri"/>
                <a:sym typeface="Calibri"/>
              </a:defRPr>
            </a:lvl2pPr>
            <a:lvl3pPr indent="0" lvl="2" marL="0" rtl="0" algn="r">
              <a:spcBef>
                <a:spcPts val="0"/>
              </a:spcBef>
              <a:buNone/>
              <a:defRPr sz="800">
                <a:solidFill>
                  <a:schemeClr val="dk2"/>
                </a:solidFill>
                <a:latin typeface="Calibri"/>
                <a:ea typeface="Calibri"/>
                <a:cs typeface="Calibri"/>
                <a:sym typeface="Calibri"/>
              </a:defRPr>
            </a:lvl3pPr>
            <a:lvl4pPr indent="0" lvl="3" marL="0" rtl="0" algn="r">
              <a:spcBef>
                <a:spcPts val="0"/>
              </a:spcBef>
              <a:buNone/>
              <a:defRPr sz="800">
                <a:solidFill>
                  <a:schemeClr val="dk2"/>
                </a:solidFill>
                <a:latin typeface="Calibri"/>
                <a:ea typeface="Calibri"/>
                <a:cs typeface="Calibri"/>
                <a:sym typeface="Calibri"/>
              </a:defRPr>
            </a:lvl4pPr>
            <a:lvl5pPr indent="0" lvl="4" marL="0" rtl="0" algn="r">
              <a:spcBef>
                <a:spcPts val="0"/>
              </a:spcBef>
              <a:buNone/>
              <a:defRPr sz="800">
                <a:solidFill>
                  <a:schemeClr val="dk2"/>
                </a:solidFill>
                <a:latin typeface="Calibri"/>
                <a:ea typeface="Calibri"/>
                <a:cs typeface="Calibri"/>
                <a:sym typeface="Calibri"/>
              </a:defRPr>
            </a:lvl5pPr>
            <a:lvl6pPr indent="0" lvl="5" marL="0" rtl="0" algn="r">
              <a:spcBef>
                <a:spcPts val="0"/>
              </a:spcBef>
              <a:buNone/>
              <a:defRPr sz="800">
                <a:solidFill>
                  <a:schemeClr val="dk2"/>
                </a:solidFill>
                <a:latin typeface="Calibri"/>
                <a:ea typeface="Calibri"/>
                <a:cs typeface="Calibri"/>
                <a:sym typeface="Calibri"/>
              </a:defRPr>
            </a:lvl6pPr>
            <a:lvl7pPr indent="0" lvl="6" marL="0" rtl="0" algn="r">
              <a:spcBef>
                <a:spcPts val="0"/>
              </a:spcBef>
              <a:buNone/>
              <a:defRPr sz="800">
                <a:solidFill>
                  <a:schemeClr val="dk2"/>
                </a:solidFill>
                <a:latin typeface="Calibri"/>
                <a:ea typeface="Calibri"/>
                <a:cs typeface="Calibri"/>
                <a:sym typeface="Calibri"/>
              </a:defRPr>
            </a:lvl7pPr>
            <a:lvl8pPr indent="0" lvl="7" marL="0" rtl="0" algn="r">
              <a:spcBef>
                <a:spcPts val="0"/>
              </a:spcBef>
              <a:buNone/>
              <a:defRPr sz="800">
                <a:solidFill>
                  <a:schemeClr val="dk2"/>
                </a:solidFill>
                <a:latin typeface="Calibri"/>
                <a:ea typeface="Calibri"/>
                <a:cs typeface="Calibri"/>
                <a:sym typeface="Calibri"/>
              </a:defRPr>
            </a:lvl8pPr>
            <a:lvl9pPr indent="0" lvl="8" marL="0" rtl="0" algn="r">
              <a:spcBef>
                <a:spcPts val="0"/>
              </a:spcBef>
              <a:buNone/>
              <a:defRPr sz="80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25" name="Shape 125"/>
        <p:cNvGrpSpPr/>
        <p:nvPr/>
      </p:nvGrpSpPr>
      <p:grpSpPr>
        <a:xfrm>
          <a:off x="0" y="0"/>
          <a:ext cx="0" cy="0"/>
          <a:chOff x="0" y="0"/>
          <a:chExt cx="0" cy="0"/>
        </a:xfrm>
      </p:grpSpPr>
      <p:sp>
        <p:nvSpPr>
          <p:cNvPr id="126" name="Google Shape;126;p23"/>
          <p:cNvSpPr/>
          <p:nvPr/>
        </p:nvSpPr>
        <p:spPr>
          <a:xfrm>
            <a:off x="0" y="3714750"/>
            <a:ext cx="9141600" cy="1428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7" name="Google Shape;127;p23"/>
          <p:cNvSpPr/>
          <p:nvPr/>
        </p:nvSpPr>
        <p:spPr>
          <a:xfrm>
            <a:off x="11" y="3686307"/>
            <a:ext cx="9141600" cy="480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8" name="Google Shape;128;p23"/>
          <p:cNvSpPr txBox="1"/>
          <p:nvPr>
            <p:ph type="title"/>
          </p:nvPr>
        </p:nvSpPr>
        <p:spPr>
          <a:xfrm>
            <a:off x="822960" y="3806190"/>
            <a:ext cx="7585200" cy="617100"/>
          </a:xfrm>
          <a:prstGeom prst="rect">
            <a:avLst/>
          </a:prstGeom>
          <a:noFill/>
          <a:ln>
            <a:noFill/>
          </a:ln>
        </p:spPr>
        <p:txBody>
          <a:bodyPr anchorCtr="0" anchor="b" bIns="0" lIns="68575" spcFirstLastPara="1" rIns="68575" wrap="square" tIns="0">
            <a:noAutofit/>
          </a:bodyPr>
          <a:lstStyle>
            <a:lvl1pPr lvl="0" rtl="0" algn="l">
              <a:lnSpc>
                <a:spcPct val="85000"/>
              </a:lnSpc>
              <a:spcBef>
                <a:spcPts val="0"/>
              </a:spcBef>
              <a:spcAft>
                <a:spcPts val="0"/>
              </a:spcAft>
              <a:buClr>
                <a:srgbClr val="FFFFFF"/>
              </a:buClr>
              <a:buSzPts val="2700"/>
              <a:buFont typeface="Calibri"/>
              <a:buNone/>
              <a:defRPr b="0" sz="2700">
                <a:solidFill>
                  <a:srgbClr val="FFFFFF"/>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29" name="Google Shape;129;p23"/>
          <p:cNvSpPr/>
          <p:nvPr>
            <p:ph idx="2" type="pic"/>
          </p:nvPr>
        </p:nvSpPr>
        <p:spPr>
          <a:xfrm>
            <a:off x="11" y="0"/>
            <a:ext cx="9144000" cy="3686400"/>
          </a:xfrm>
          <a:prstGeom prst="rect">
            <a:avLst/>
          </a:prstGeom>
          <a:solidFill>
            <a:srgbClr val="CCCCC2"/>
          </a:solidFill>
          <a:ln>
            <a:noFill/>
          </a:ln>
        </p:spPr>
      </p:sp>
      <p:sp>
        <p:nvSpPr>
          <p:cNvPr id="130" name="Google Shape;130;p23"/>
          <p:cNvSpPr txBox="1"/>
          <p:nvPr>
            <p:ph idx="1" type="body"/>
          </p:nvPr>
        </p:nvSpPr>
        <p:spPr>
          <a:xfrm>
            <a:off x="822960" y="4430268"/>
            <a:ext cx="7584900" cy="445800"/>
          </a:xfrm>
          <a:prstGeom prst="rect">
            <a:avLst/>
          </a:prstGeom>
          <a:noFill/>
          <a:ln>
            <a:noFill/>
          </a:ln>
        </p:spPr>
        <p:txBody>
          <a:bodyPr anchorCtr="0" anchor="t" bIns="0" lIns="68575" spcFirstLastPara="1" rIns="68575" wrap="square" tIns="0">
            <a:normAutofit/>
          </a:bodyPr>
          <a:lstStyle>
            <a:lvl1pPr indent="-228600" lvl="0" marL="457200" rtl="0" algn="l">
              <a:lnSpc>
                <a:spcPct val="90000"/>
              </a:lnSpc>
              <a:spcBef>
                <a:spcPts val="0"/>
              </a:spcBef>
              <a:spcAft>
                <a:spcPts val="0"/>
              </a:spcAft>
              <a:buSzPts val="1100"/>
              <a:buNone/>
              <a:defRPr sz="1100">
                <a:solidFill>
                  <a:srgbClr val="FFFFFF"/>
                </a:solidFill>
              </a:defRPr>
            </a:lvl1pPr>
            <a:lvl2pPr indent="-228600" lvl="1" marL="914400" rtl="0" algn="l">
              <a:lnSpc>
                <a:spcPct val="90000"/>
              </a:lnSpc>
              <a:spcBef>
                <a:spcPts val="500"/>
              </a:spcBef>
              <a:spcAft>
                <a:spcPts val="0"/>
              </a:spcAft>
              <a:buSzPts val="900"/>
              <a:buNone/>
              <a:defRPr sz="900"/>
            </a:lvl2pPr>
            <a:lvl3pPr indent="-228600" lvl="2" marL="1371600" rtl="0" algn="l">
              <a:lnSpc>
                <a:spcPct val="90000"/>
              </a:lnSpc>
              <a:spcBef>
                <a:spcPts val="300"/>
              </a:spcBef>
              <a:spcAft>
                <a:spcPts val="0"/>
              </a:spcAft>
              <a:buSzPts val="800"/>
              <a:buNone/>
              <a:defRPr sz="800"/>
            </a:lvl3pPr>
            <a:lvl4pPr indent="-228600" lvl="3" marL="1828800" rtl="0" algn="l">
              <a:lnSpc>
                <a:spcPct val="90000"/>
              </a:lnSpc>
              <a:spcBef>
                <a:spcPts val="300"/>
              </a:spcBef>
              <a:spcAft>
                <a:spcPts val="0"/>
              </a:spcAft>
              <a:buSzPts val="700"/>
              <a:buNone/>
              <a:defRPr sz="700"/>
            </a:lvl4pPr>
            <a:lvl5pPr indent="-228600" lvl="4" marL="2286000" rtl="0" algn="l">
              <a:lnSpc>
                <a:spcPct val="90000"/>
              </a:lnSpc>
              <a:spcBef>
                <a:spcPts val="300"/>
              </a:spcBef>
              <a:spcAft>
                <a:spcPts val="0"/>
              </a:spcAft>
              <a:buSzPts val="700"/>
              <a:buNone/>
              <a:defRPr sz="700"/>
            </a:lvl5pPr>
            <a:lvl6pPr indent="-228600" lvl="5" marL="2743200" rtl="0" algn="l">
              <a:lnSpc>
                <a:spcPct val="90000"/>
              </a:lnSpc>
              <a:spcBef>
                <a:spcPts val="300"/>
              </a:spcBef>
              <a:spcAft>
                <a:spcPts val="0"/>
              </a:spcAft>
              <a:buSzPts val="700"/>
              <a:buNone/>
              <a:defRPr sz="700"/>
            </a:lvl6pPr>
            <a:lvl7pPr indent="-228600" lvl="6" marL="3200400" rtl="0" algn="l">
              <a:lnSpc>
                <a:spcPct val="90000"/>
              </a:lnSpc>
              <a:spcBef>
                <a:spcPts val="300"/>
              </a:spcBef>
              <a:spcAft>
                <a:spcPts val="0"/>
              </a:spcAft>
              <a:buSzPts val="700"/>
              <a:buNone/>
              <a:defRPr sz="700"/>
            </a:lvl7pPr>
            <a:lvl8pPr indent="-228600" lvl="7" marL="3657600" rtl="0" algn="l">
              <a:lnSpc>
                <a:spcPct val="90000"/>
              </a:lnSpc>
              <a:spcBef>
                <a:spcPts val="300"/>
              </a:spcBef>
              <a:spcAft>
                <a:spcPts val="0"/>
              </a:spcAft>
              <a:buSzPts val="700"/>
              <a:buNone/>
              <a:defRPr sz="700"/>
            </a:lvl8pPr>
            <a:lvl9pPr indent="-228600" lvl="8" marL="4114800" rtl="0" algn="l">
              <a:lnSpc>
                <a:spcPct val="90000"/>
              </a:lnSpc>
              <a:spcBef>
                <a:spcPts val="300"/>
              </a:spcBef>
              <a:spcAft>
                <a:spcPts val="300"/>
              </a:spcAft>
              <a:buSzPts val="700"/>
              <a:buNone/>
              <a:defRPr sz="700"/>
            </a:lvl9pPr>
          </a:lstStyle>
          <a:p/>
        </p:txBody>
      </p:sp>
      <p:sp>
        <p:nvSpPr>
          <p:cNvPr id="131" name="Google Shape;131;p23"/>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2" name="Google Shape;132;p23"/>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3" name="Google Shape;133;p23"/>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4" name="Shape 134"/>
        <p:cNvGrpSpPr/>
        <p:nvPr/>
      </p:nvGrpSpPr>
      <p:grpSpPr>
        <a:xfrm>
          <a:off x="0" y="0"/>
          <a:ext cx="0" cy="0"/>
          <a:chOff x="0" y="0"/>
          <a:chExt cx="0" cy="0"/>
        </a:xfrm>
      </p:grpSpPr>
      <p:sp>
        <p:nvSpPr>
          <p:cNvPr id="135" name="Google Shape;135;p24"/>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36" name="Google Shape;136;p24"/>
          <p:cNvSpPr txBox="1"/>
          <p:nvPr>
            <p:ph idx="1" type="body"/>
          </p:nvPr>
        </p:nvSpPr>
        <p:spPr>
          <a:xfrm rot="5400000">
            <a:off x="3086160" y="-878900"/>
            <a:ext cx="3017400" cy="7543800"/>
          </a:xfrm>
          <a:prstGeom prst="rect">
            <a:avLst/>
          </a:prstGeom>
          <a:noFill/>
          <a:ln>
            <a:noFill/>
          </a:ln>
        </p:spPr>
        <p:txBody>
          <a:bodyPr anchorCtr="0" anchor="t" bIns="0" lIns="34275" spcFirstLastPara="1" rIns="34275" wrap="square" tIns="0">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37" name="Google Shape;137;p24"/>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8" name="Google Shape;138;p24"/>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39" name="Google Shape;139;p24"/>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140" name="Shape 140"/>
        <p:cNvGrpSpPr/>
        <p:nvPr/>
      </p:nvGrpSpPr>
      <p:grpSpPr>
        <a:xfrm>
          <a:off x="0" y="0"/>
          <a:ext cx="0" cy="0"/>
          <a:chOff x="0" y="0"/>
          <a:chExt cx="0" cy="0"/>
        </a:xfrm>
      </p:grpSpPr>
      <p:sp>
        <p:nvSpPr>
          <p:cNvPr id="141" name="Google Shape;141;p25"/>
          <p:cNvSpPr/>
          <p:nvPr/>
        </p:nvSpPr>
        <p:spPr>
          <a:xfrm>
            <a:off x="2381" y="4800600"/>
            <a:ext cx="9141600" cy="342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42" name="Google Shape;142;p25"/>
          <p:cNvSpPr/>
          <p:nvPr/>
        </p:nvSpPr>
        <p:spPr>
          <a:xfrm>
            <a:off x="11" y="4750737"/>
            <a:ext cx="9141600" cy="480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43" name="Google Shape;143;p25"/>
          <p:cNvSpPr txBox="1"/>
          <p:nvPr>
            <p:ph type="title"/>
          </p:nvPr>
        </p:nvSpPr>
        <p:spPr>
          <a:xfrm rot="5400000">
            <a:off x="5369550" y="1483427"/>
            <a:ext cx="4320000" cy="1971600"/>
          </a:xfrm>
          <a:prstGeom prst="rect">
            <a:avLst/>
          </a:prstGeom>
          <a:noFill/>
          <a:ln>
            <a:noFill/>
          </a:ln>
        </p:spPr>
        <p:txBody>
          <a:bodyPr anchorCtr="0" anchor="b" bIns="34275" lIns="68575" spcFirstLastPara="1" rIns="68575" wrap="square" tIns="34275">
            <a:normAutofit/>
          </a:bodyPr>
          <a:lstStyle>
            <a:lvl1pPr lvl="0" rtl="0" algn="l">
              <a:lnSpc>
                <a:spcPct val="85000"/>
              </a:lnSpc>
              <a:spcBef>
                <a:spcPts val="0"/>
              </a:spcBef>
              <a:spcAft>
                <a:spcPts val="0"/>
              </a:spcAft>
              <a:buClr>
                <a:srgbClr val="3F3F3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44" name="Google Shape;144;p25"/>
          <p:cNvSpPr txBox="1"/>
          <p:nvPr>
            <p:ph idx="1" type="body"/>
          </p:nvPr>
        </p:nvSpPr>
        <p:spPr>
          <a:xfrm rot="5400000">
            <a:off x="1368975" y="-431174"/>
            <a:ext cx="4320000" cy="5800800"/>
          </a:xfrm>
          <a:prstGeom prst="rect">
            <a:avLst/>
          </a:prstGeom>
          <a:noFill/>
          <a:ln>
            <a:noFill/>
          </a:ln>
        </p:spPr>
        <p:txBody>
          <a:bodyPr anchorCtr="0" anchor="t" bIns="0" lIns="34275" spcFirstLastPara="1" rIns="34275" wrap="square" tIns="0">
            <a:norm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45" name="Google Shape;145;p25"/>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46" name="Google Shape;146;p25"/>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a:lvl1pPr>
            <a:lvl2pPr lvl="1" rtl="0" algn="l">
              <a:spcBef>
                <a:spcPts val="0"/>
              </a:spcBef>
              <a:spcAft>
                <a:spcPts val="0"/>
              </a:spcAft>
              <a:buSzPts val="1100"/>
              <a:buNone/>
              <a:defRPr/>
            </a:lvl2pPr>
            <a:lvl3pPr lvl="2" rtl="0" algn="l">
              <a:spcBef>
                <a:spcPts val="0"/>
              </a:spcBef>
              <a:spcAft>
                <a:spcPts val="0"/>
              </a:spcAft>
              <a:buSzPts val="1100"/>
              <a:buNone/>
              <a:defRPr/>
            </a:lvl3pPr>
            <a:lvl4pPr lvl="3" rtl="0" algn="l">
              <a:spcBef>
                <a:spcPts val="0"/>
              </a:spcBef>
              <a:spcAft>
                <a:spcPts val="0"/>
              </a:spcAft>
              <a:buSzPts val="1100"/>
              <a:buNone/>
              <a:defRPr/>
            </a:lvl4pPr>
            <a:lvl5pPr lvl="4" rtl="0" algn="l">
              <a:spcBef>
                <a:spcPts val="0"/>
              </a:spcBef>
              <a:spcAft>
                <a:spcPts val="0"/>
              </a:spcAft>
              <a:buSzPts val="1100"/>
              <a:buNone/>
              <a:defRPr/>
            </a:lvl5pPr>
            <a:lvl6pPr lvl="5" rtl="0" algn="l">
              <a:spcBef>
                <a:spcPts val="0"/>
              </a:spcBef>
              <a:spcAft>
                <a:spcPts val="0"/>
              </a:spcAft>
              <a:buSzPts val="1100"/>
              <a:buNone/>
              <a:defRPr/>
            </a:lvl6pPr>
            <a:lvl7pPr lvl="6" rtl="0" algn="l">
              <a:spcBef>
                <a:spcPts val="0"/>
              </a:spcBef>
              <a:spcAft>
                <a:spcPts val="0"/>
              </a:spcAft>
              <a:buSzPts val="1100"/>
              <a:buNone/>
              <a:defRPr/>
            </a:lvl7pPr>
            <a:lvl8pPr lvl="7" rtl="0" algn="l">
              <a:spcBef>
                <a:spcPts val="0"/>
              </a:spcBef>
              <a:spcAft>
                <a:spcPts val="0"/>
              </a:spcAft>
              <a:buSzPts val="1100"/>
              <a:buNone/>
              <a:defRPr/>
            </a:lvl8pPr>
            <a:lvl9pPr lvl="8" rtl="0" algn="l">
              <a:spcBef>
                <a:spcPts val="0"/>
              </a:spcBef>
              <a:spcAft>
                <a:spcPts val="0"/>
              </a:spcAft>
              <a:buSzPts val="1100"/>
              <a:buNone/>
              <a:defRPr/>
            </a:lvl9pPr>
          </a:lstStyle>
          <a:p/>
        </p:txBody>
      </p:sp>
      <p:sp>
        <p:nvSpPr>
          <p:cNvPr id="147" name="Google Shape;147;p25"/>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6" name="Shape 56"/>
        <p:cNvGrpSpPr/>
        <p:nvPr/>
      </p:nvGrpSpPr>
      <p:grpSpPr>
        <a:xfrm>
          <a:off x="0" y="0"/>
          <a:ext cx="0" cy="0"/>
          <a:chOff x="0" y="0"/>
          <a:chExt cx="0" cy="0"/>
        </a:xfrm>
      </p:grpSpPr>
      <p:sp>
        <p:nvSpPr>
          <p:cNvPr id="57" name="Google Shape;57;p14"/>
          <p:cNvSpPr/>
          <p:nvPr/>
        </p:nvSpPr>
        <p:spPr>
          <a:xfrm>
            <a:off x="1" y="4800600"/>
            <a:ext cx="9144000" cy="342900"/>
          </a:xfrm>
          <a:prstGeom prst="rect">
            <a:avLst/>
          </a:prstGeom>
          <a:solidFill>
            <a:srgbClr val="82837C"/>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8" name="Google Shape;58;p14"/>
          <p:cNvSpPr/>
          <p:nvPr/>
        </p:nvSpPr>
        <p:spPr>
          <a:xfrm>
            <a:off x="11" y="4750737"/>
            <a:ext cx="9144000" cy="50100"/>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9" name="Google Shape;59;p14"/>
          <p:cNvSpPr txBox="1"/>
          <p:nvPr>
            <p:ph type="title"/>
          </p:nvPr>
        </p:nvSpPr>
        <p:spPr>
          <a:xfrm>
            <a:off x="822960" y="214952"/>
            <a:ext cx="7543800" cy="1088100"/>
          </a:xfrm>
          <a:prstGeom prst="rect">
            <a:avLst/>
          </a:prstGeom>
          <a:noFill/>
          <a:ln>
            <a:noFill/>
          </a:ln>
        </p:spPr>
        <p:txBody>
          <a:bodyPr anchorCtr="0" anchor="b" bIns="34275" lIns="68575" spcFirstLastPara="1" rIns="68575" wrap="square" tIns="34275">
            <a:normAutofit/>
          </a:bodyPr>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p:txBody>
      </p:sp>
      <p:sp>
        <p:nvSpPr>
          <p:cNvPr id="60" name="Google Shape;60;p14"/>
          <p:cNvSpPr txBox="1"/>
          <p:nvPr>
            <p:ph idx="1" type="body"/>
          </p:nvPr>
        </p:nvSpPr>
        <p:spPr>
          <a:xfrm>
            <a:off x="822960" y="1384300"/>
            <a:ext cx="7543800" cy="3017400"/>
          </a:xfrm>
          <a:prstGeom prst="rect">
            <a:avLst/>
          </a:prstGeom>
          <a:noFill/>
          <a:ln>
            <a:noFill/>
          </a:ln>
        </p:spPr>
        <p:txBody>
          <a:bodyPr anchorCtr="0" anchor="t" bIns="34275" lIns="0" spcFirstLastPara="1" rIns="0" wrap="square" tIns="34275">
            <a:normAutofit/>
          </a:bodyPr>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7500" lvl="1" marL="914400" marR="0" rtl="0" algn="l">
              <a:lnSpc>
                <a:spcPct val="90000"/>
              </a:lnSpc>
              <a:spcBef>
                <a:spcPts val="2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2pPr>
            <a:lvl3pPr indent="-298450" lvl="2" marL="13716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3pPr>
            <a:lvl4pPr indent="-298450" lvl="3" marL="18288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4pPr>
            <a:lvl5pPr indent="-298450" lvl="4" marL="22860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5pPr>
            <a:lvl6pPr indent="-298450" lvl="5" marL="27432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6pPr>
            <a:lvl7pPr indent="-298450" lvl="6" marL="32004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7pPr>
            <a:lvl8pPr indent="-298450" lvl="7" marL="36576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8pPr>
            <a:lvl9pPr indent="-298450" lvl="8" marL="4114800" marR="0" rtl="0" algn="l">
              <a:lnSpc>
                <a:spcPct val="90000"/>
              </a:lnSpc>
              <a:spcBef>
                <a:spcPts val="300"/>
              </a:spcBef>
              <a:spcAft>
                <a:spcPts val="30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9pPr>
          </a:lstStyle>
          <a:p/>
        </p:txBody>
      </p:sp>
      <p:sp>
        <p:nvSpPr>
          <p:cNvPr id="61" name="Google Shape;61;p14"/>
          <p:cNvSpPr txBox="1"/>
          <p:nvPr>
            <p:ph idx="10" type="dt"/>
          </p:nvPr>
        </p:nvSpPr>
        <p:spPr>
          <a:xfrm>
            <a:off x="822960" y="4844839"/>
            <a:ext cx="18543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700" u="none" cap="none" strike="noStrike">
                <a:solidFill>
                  <a:srgbClr val="FFFFFF"/>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2" name="Google Shape;62;p14"/>
          <p:cNvSpPr txBox="1"/>
          <p:nvPr>
            <p:ph idx="11" type="ftr"/>
          </p:nvPr>
        </p:nvSpPr>
        <p:spPr>
          <a:xfrm>
            <a:off x="2764639" y="4844839"/>
            <a:ext cx="36171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700" u="none" cap="none" strike="noStrike">
                <a:solidFill>
                  <a:srgbClr val="FFFFFF"/>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63" name="Google Shape;63;p14"/>
          <p:cNvSpPr txBox="1"/>
          <p:nvPr>
            <p:ph idx="12" type="sldNum"/>
          </p:nvPr>
        </p:nvSpPr>
        <p:spPr>
          <a:xfrm>
            <a:off x="7425344" y="4844839"/>
            <a:ext cx="9840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800" u="none" cap="none" strike="noStrike">
                <a:solidFill>
                  <a:srgbClr val="FFFFFF"/>
                </a:solidFill>
                <a:latin typeface="Calibri"/>
                <a:ea typeface="Calibri"/>
                <a:cs typeface="Calibri"/>
                <a:sym typeface="Calibri"/>
              </a:defRPr>
            </a:lvl1pPr>
            <a:lvl2pPr indent="0" lvl="1" marL="0" marR="0" rtl="0" algn="r">
              <a:spcBef>
                <a:spcPts val="0"/>
              </a:spcBef>
              <a:buNone/>
              <a:defRPr b="0" i="0" sz="800" u="none" cap="none" strike="noStrike">
                <a:solidFill>
                  <a:srgbClr val="FFFFFF"/>
                </a:solidFill>
                <a:latin typeface="Calibri"/>
                <a:ea typeface="Calibri"/>
                <a:cs typeface="Calibri"/>
                <a:sym typeface="Calibri"/>
              </a:defRPr>
            </a:lvl2pPr>
            <a:lvl3pPr indent="0" lvl="2" marL="0" marR="0" rtl="0" algn="r">
              <a:spcBef>
                <a:spcPts val="0"/>
              </a:spcBef>
              <a:buNone/>
              <a:defRPr b="0" i="0" sz="800" u="none" cap="none" strike="noStrike">
                <a:solidFill>
                  <a:srgbClr val="FFFFFF"/>
                </a:solidFill>
                <a:latin typeface="Calibri"/>
                <a:ea typeface="Calibri"/>
                <a:cs typeface="Calibri"/>
                <a:sym typeface="Calibri"/>
              </a:defRPr>
            </a:lvl3pPr>
            <a:lvl4pPr indent="0" lvl="3" marL="0" marR="0" rtl="0" algn="r">
              <a:spcBef>
                <a:spcPts val="0"/>
              </a:spcBef>
              <a:buNone/>
              <a:defRPr b="0" i="0" sz="800" u="none" cap="none" strike="noStrike">
                <a:solidFill>
                  <a:srgbClr val="FFFFFF"/>
                </a:solidFill>
                <a:latin typeface="Calibri"/>
                <a:ea typeface="Calibri"/>
                <a:cs typeface="Calibri"/>
                <a:sym typeface="Calibri"/>
              </a:defRPr>
            </a:lvl4pPr>
            <a:lvl5pPr indent="0" lvl="4" marL="0" marR="0" rtl="0" algn="r">
              <a:spcBef>
                <a:spcPts val="0"/>
              </a:spcBef>
              <a:buNone/>
              <a:defRPr b="0" i="0" sz="800" u="none" cap="none" strike="noStrike">
                <a:solidFill>
                  <a:srgbClr val="FFFFFF"/>
                </a:solidFill>
                <a:latin typeface="Calibri"/>
                <a:ea typeface="Calibri"/>
                <a:cs typeface="Calibri"/>
                <a:sym typeface="Calibri"/>
              </a:defRPr>
            </a:lvl5pPr>
            <a:lvl6pPr indent="0" lvl="5" marL="0" marR="0" rtl="0" algn="r">
              <a:spcBef>
                <a:spcPts val="0"/>
              </a:spcBef>
              <a:buNone/>
              <a:defRPr b="0" i="0" sz="800" u="none" cap="none" strike="noStrike">
                <a:solidFill>
                  <a:srgbClr val="FFFFFF"/>
                </a:solidFill>
                <a:latin typeface="Calibri"/>
                <a:ea typeface="Calibri"/>
                <a:cs typeface="Calibri"/>
                <a:sym typeface="Calibri"/>
              </a:defRPr>
            </a:lvl6pPr>
            <a:lvl7pPr indent="0" lvl="6" marL="0" marR="0" rtl="0" algn="r">
              <a:spcBef>
                <a:spcPts val="0"/>
              </a:spcBef>
              <a:buNone/>
              <a:defRPr b="0" i="0" sz="800" u="none" cap="none" strike="noStrike">
                <a:solidFill>
                  <a:srgbClr val="FFFFFF"/>
                </a:solidFill>
                <a:latin typeface="Calibri"/>
                <a:ea typeface="Calibri"/>
                <a:cs typeface="Calibri"/>
                <a:sym typeface="Calibri"/>
              </a:defRPr>
            </a:lvl7pPr>
            <a:lvl8pPr indent="0" lvl="7" marL="0" marR="0" rtl="0" algn="r">
              <a:spcBef>
                <a:spcPts val="0"/>
              </a:spcBef>
              <a:buNone/>
              <a:defRPr b="0" i="0" sz="800" u="none" cap="none" strike="noStrike">
                <a:solidFill>
                  <a:srgbClr val="FFFFFF"/>
                </a:solidFill>
                <a:latin typeface="Calibri"/>
                <a:ea typeface="Calibri"/>
                <a:cs typeface="Calibri"/>
                <a:sym typeface="Calibri"/>
              </a:defRPr>
            </a:lvl8pPr>
            <a:lvl9pPr indent="0" lvl="8" marL="0" marR="0" rtl="0" algn="r">
              <a:spcBef>
                <a:spcPts val="0"/>
              </a:spcBef>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cxnSp>
        <p:nvCxnSpPr>
          <p:cNvPr id="64" name="Google Shape;64;p14"/>
          <p:cNvCxnSpPr/>
          <p:nvPr/>
        </p:nvCxnSpPr>
        <p:spPr>
          <a:xfrm>
            <a:off x="895149" y="1303384"/>
            <a:ext cx="747510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www.iowacyberhub.org/ambassador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1" name="Shape 151"/>
        <p:cNvGrpSpPr/>
        <p:nvPr/>
      </p:nvGrpSpPr>
      <p:grpSpPr>
        <a:xfrm>
          <a:off x="0" y="0"/>
          <a:ext cx="0" cy="0"/>
          <a:chOff x="0" y="0"/>
          <a:chExt cx="0" cy="0"/>
        </a:xfrm>
      </p:grpSpPr>
      <p:sp>
        <p:nvSpPr>
          <p:cNvPr id="152" name="Google Shape;152;p26"/>
          <p:cNvSpPr/>
          <p:nvPr/>
        </p:nvSpPr>
        <p:spPr>
          <a:xfrm>
            <a:off x="0" y="0"/>
            <a:ext cx="91398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53" name="Google Shape;153;p26"/>
          <p:cNvSpPr/>
          <p:nvPr/>
        </p:nvSpPr>
        <p:spPr>
          <a:xfrm>
            <a:off x="0" y="0"/>
            <a:ext cx="5661000" cy="5143500"/>
          </a:xfrm>
          <a:prstGeom prst="rect">
            <a:avLst/>
          </a:prstGeom>
          <a:solidFill>
            <a:srgbClr val="82837C"/>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400">
              <a:solidFill>
                <a:schemeClr val="lt1"/>
              </a:solidFill>
              <a:latin typeface="Calibri"/>
              <a:ea typeface="Calibri"/>
              <a:cs typeface="Calibri"/>
              <a:sym typeface="Calibri"/>
            </a:endParaRPr>
          </a:p>
        </p:txBody>
      </p:sp>
      <p:sp>
        <p:nvSpPr>
          <p:cNvPr id="154" name="Google Shape;154;p26"/>
          <p:cNvSpPr/>
          <p:nvPr/>
        </p:nvSpPr>
        <p:spPr>
          <a:xfrm>
            <a:off x="5660921" y="0"/>
            <a:ext cx="48000" cy="5143500"/>
          </a:xfrm>
          <a:prstGeom prst="rect">
            <a:avLst/>
          </a:prstGeom>
          <a:solidFill>
            <a:schemeClr val="accent4"/>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400">
              <a:solidFill>
                <a:schemeClr val="lt1"/>
              </a:solidFill>
              <a:latin typeface="Calibri"/>
              <a:ea typeface="Calibri"/>
              <a:cs typeface="Calibri"/>
              <a:sym typeface="Calibri"/>
            </a:endParaRPr>
          </a:p>
        </p:txBody>
      </p:sp>
      <p:sp>
        <p:nvSpPr>
          <p:cNvPr id="155" name="Google Shape;155;p26"/>
          <p:cNvSpPr txBox="1"/>
          <p:nvPr/>
        </p:nvSpPr>
        <p:spPr>
          <a:xfrm>
            <a:off x="259175" y="1046275"/>
            <a:ext cx="5188500" cy="16086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lang="en" sz="5000">
                <a:solidFill>
                  <a:schemeClr val="lt1"/>
                </a:solidFill>
                <a:latin typeface="Calibri"/>
                <a:ea typeface="Calibri"/>
                <a:cs typeface="Calibri"/>
                <a:sym typeface="Calibri"/>
              </a:rPr>
              <a:t>Mobile and IoT Security Scenarios</a:t>
            </a:r>
            <a:endParaRPr sz="1100"/>
          </a:p>
        </p:txBody>
      </p:sp>
      <p:pic>
        <p:nvPicPr>
          <p:cNvPr descr="A blue and grey logo&#10;&#10;Description automatically generated" id="156" name="Google Shape;156;p26"/>
          <p:cNvPicPr preferRelativeResize="0"/>
          <p:nvPr/>
        </p:nvPicPr>
        <p:blipFill rotWithShape="1">
          <a:blip r:embed="rId3">
            <a:alphaModFix/>
          </a:blip>
          <a:srcRect b="0" l="20282" r="20636" t="0"/>
          <a:stretch/>
        </p:blipFill>
        <p:spPr>
          <a:xfrm>
            <a:off x="6188987" y="472651"/>
            <a:ext cx="2470688" cy="4181854"/>
          </a:xfrm>
          <a:prstGeom prst="rect">
            <a:avLst/>
          </a:prstGeom>
          <a:noFill/>
          <a:ln>
            <a:noFill/>
          </a:ln>
        </p:spPr>
      </p:pic>
      <p:sp>
        <p:nvSpPr>
          <p:cNvPr id="157" name="Google Shape;157;p26"/>
          <p:cNvSpPr txBox="1"/>
          <p:nvPr/>
        </p:nvSpPr>
        <p:spPr>
          <a:xfrm>
            <a:off x="-102859" y="3361810"/>
            <a:ext cx="5640300" cy="3462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i="1" lang="en" sz="1800">
                <a:solidFill>
                  <a:schemeClr val="lt1"/>
                </a:solidFill>
                <a:latin typeface="Calibri"/>
                <a:ea typeface="Calibri"/>
                <a:cs typeface="Calibri"/>
                <a:sym typeface="Calibri"/>
              </a:rPr>
              <a:t>Securing the Future, One Ambassador at a Time.</a:t>
            </a:r>
            <a:endParaRPr sz="1100"/>
          </a:p>
        </p:txBody>
      </p:sp>
      <p:sp>
        <p:nvSpPr>
          <p:cNvPr id="158" name="Google Shape;158;p26"/>
          <p:cNvSpPr txBox="1"/>
          <p:nvPr/>
        </p:nvSpPr>
        <p:spPr>
          <a:xfrm>
            <a:off x="615338" y="4351904"/>
            <a:ext cx="4203900" cy="346200"/>
          </a:xfrm>
          <a:prstGeom prst="rect">
            <a:avLst/>
          </a:prstGeom>
          <a:noFill/>
          <a:ln>
            <a:noFill/>
          </a:ln>
        </p:spPr>
        <p:txBody>
          <a:bodyPr anchorCtr="0" anchor="t" bIns="34275" lIns="68575" spcFirstLastPara="1" rIns="68575" wrap="square" tIns="34275">
            <a:spAutoFit/>
          </a:bodyPr>
          <a:lstStyle/>
          <a:p>
            <a:pPr indent="0" lvl="0" marL="0" marR="0" rtl="0" algn="ctr">
              <a:spcBef>
                <a:spcPts val="0"/>
              </a:spcBef>
              <a:spcAft>
                <a:spcPts val="0"/>
              </a:spcAft>
              <a:buNone/>
            </a:pPr>
            <a:r>
              <a:rPr lang="en" sz="1800" u="sng">
                <a:solidFill>
                  <a:srgbClr val="2553D5"/>
                </a:solidFill>
                <a:latin typeface="Calibri"/>
                <a:ea typeface="Calibri"/>
                <a:cs typeface="Calibri"/>
                <a:sym typeface="Calibri"/>
                <a:hlinkClick r:id="rId4">
                  <a:extLst>
                    <a:ext uri="{A12FA001-AC4F-418D-AE19-62706E023703}">
                      <ahyp:hlinkClr val="tx"/>
                    </a:ext>
                  </a:extLst>
                </a:hlinkClick>
              </a:rPr>
              <a:t>www.iowacyberhub.org/ambassadors</a:t>
            </a:r>
            <a:endParaRPr sz="1800">
              <a:solidFill>
                <a:srgbClr val="2553D5"/>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sp>
        <p:nvSpPr>
          <p:cNvPr id="163" name="Google Shape;163;p27"/>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1: Common Threats</a:t>
            </a:r>
            <a:endParaRPr/>
          </a:p>
        </p:txBody>
      </p:sp>
      <p:sp>
        <p:nvSpPr>
          <p:cNvPr id="164" name="Google Shape;164;p27"/>
          <p:cNvSpPr txBox="1"/>
          <p:nvPr/>
        </p:nvSpPr>
        <p:spPr>
          <a:xfrm>
            <a:off x="907100" y="1455325"/>
            <a:ext cx="7459500" cy="221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 A smart fridge is hacked because of a default password left unchanged.</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 The hacker gains access to the home </a:t>
            </a:r>
            <a:r>
              <a:rPr lang="en" sz="1200">
                <a:solidFill>
                  <a:srgbClr val="3F3F3F"/>
                </a:solidFill>
                <a:latin typeface="Calibri"/>
                <a:ea typeface="Calibri"/>
                <a:cs typeface="Calibri"/>
                <a:sym typeface="Calibri"/>
              </a:rPr>
              <a:t>Wifi</a:t>
            </a:r>
            <a:r>
              <a:rPr lang="en" sz="1200">
                <a:solidFill>
                  <a:srgbClr val="3F3F3F"/>
                </a:solidFill>
                <a:latin typeface="Calibri"/>
                <a:ea typeface="Calibri"/>
                <a:cs typeface="Calibri"/>
                <a:sym typeface="Calibri"/>
              </a:rPr>
              <a:t> network and starts a DDoS attack, affecting other connected devices like security cameras and smart lights.</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1. What could the homeowner have done to prevent this hack?</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3F3F3F"/>
                </a:solidFill>
                <a:latin typeface="Calibri"/>
                <a:ea typeface="Calibri"/>
                <a:cs typeface="Calibri"/>
                <a:sym typeface="Calibri"/>
              </a:rPr>
              <a:t>2. Explain the impact of a DDoS attack on the smart home environment.</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165" name="Google Shape;165;p27"/>
          <p:cNvSpPr txBox="1"/>
          <p:nvPr/>
        </p:nvSpPr>
        <p:spPr>
          <a:xfrm>
            <a:off x="907100" y="3419025"/>
            <a:ext cx="76107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Answers: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Change default passwords to strong, unique passwords. Regularly update the firmware of IoT devices. Implement network segmentation to separate IoT devices from critical systems.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Disruption of services for all connected devices. Potential for devices to become unresponsive or crash. Difficulty in identifying and mitigating the source of the attack.</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9" name="Shape 169"/>
        <p:cNvGrpSpPr/>
        <p:nvPr/>
      </p:nvGrpSpPr>
      <p:grpSpPr>
        <a:xfrm>
          <a:off x="0" y="0"/>
          <a:ext cx="0" cy="0"/>
          <a:chOff x="0" y="0"/>
          <a:chExt cx="0" cy="0"/>
        </a:xfrm>
      </p:grpSpPr>
      <p:sp>
        <p:nvSpPr>
          <p:cNvPr id="170" name="Google Shape;170;p28"/>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2: Security Protocols</a:t>
            </a:r>
            <a:endParaRPr/>
          </a:p>
        </p:txBody>
      </p:sp>
      <p:sp>
        <p:nvSpPr>
          <p:cNvPr id="171" name="Google Shape;171;p28"/>
          <p:cNvSpPr txBox="1"/>
          <p:nvPr/>
        </p:nvSpPr>
        <p:spPr>
          <a:xfrm>
            <a:off x="907100" y="1455325"/>
            <a:ext cx="74595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A mobile banking app is updated to include two-factor authentication (2FA) and secure communication via TLS.</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Explain how 2FA enhances security for the banking app.</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Describe the role of TLS in securing communication between the app and the bank’s servers.</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172" name="Google Shape;172;p28"/>
          <p:cNvSpPr txBox="1"/>
          <p:nvPr/>
        </p:nvSpPr>
        <p:spPr>
          <a:xfrm flipH="1">
            <a:off x="907025" y="3080125"/>
            <a:ext cx="7904700" cy="159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Answers: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1. 2FA adds an additional layer of security by requiring a second form of verification (e.g., a code sent to the user’s phone) in addition to the password. </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2. TLS encrypts the data transmitted between the app and the servers, protecting it from interception and tampering.</a:t>
            </a:r>
            <a:endParaRPr sz="1200">
              <a:solidFill>
                <a:schemeClr val="dk2"/>
              </a:solidFill>
              <a:latin typeface="Calibri"/>
              <a:ea typeface="Calibri"/>
              <a:cs typeface="Calibri"/>
              <a:sym typeface="Calibri"/>
            </a:endParaRPr>
          </a:p>
          <a:p>
            <a:pPr indent="0" lvl="0" marL="0" rtl="0" algn="l">
              <a:spcBef>
                <a:spcPts val="0"/>
              </a:spcBef>
              <a:spcAft>
                <a:spcPts val="0"/>
              </a:spcAft>
              <a:buNone/>
            </a:pPr>
            <a:r>
              <a:t/>
            </a:r>
            <a:endParaRPr sz="1200">
              <a:solidFill>
                <a:schemeClr val="dk2"/>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6" name="Shape 176"/>
        <p:cNvGrpSpPr/>
        <p:nvPr/>
      </p:nvGrpSpPr>
      <p:grpSpPr>
        <a:xfrm>
          <a:off x="0" y="0"/>
          <a:ext cx="0" cy="0"/>
          <a:chOff x="0" y="0"/>
          <a:chExt cx="0" cy="0"/>
        </a:xfrm>
      </p:grpSpPr>
      <p:sp>
        <p:nvSpPr>
          <p:cNvPr id="177" name="Google Shape;177;p29"/>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3: Financial Transactions</a:t>
            </a:r>
            <a:endParaRPr/>
          </a:p>
        </p:txBody>
      </p:sp>
      <p:sp>
        <p:nvSpPr>
          <p:cNvPr id="178" name="Google Shape;178;p29"/>
          <p:cNvSpPr txBox="1"/>
          <p:nvPr/>
        </p:nvSpPr>
        <p:spPr>
          <a:xfrm>
            <a:off x="907100" y="1455325"/>
            <a:ext cx="74595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A user receives a phishing email that appears to be from their bank, asking them to click a link to verify their account information.</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The user clicks the link and enters their login credentials, which are then stolen by the attacker.</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How could the user have identified this email as a phishing attempt?</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What steps should the user take immediately after realizing their credentials were stolen?</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3. Discuss preventive measures to protect against phishing attacks.</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179" name="Google Shape;179;p29"/>
          <p:cNvSpPr txBox="1"/>
          <p:nvPr/>
        </p:nvSpPr>
        <p:spPr>
          <a:xfrm>
            <a:off x="907100" y="3299425"/>
            <a:ext cx="7949400" cy="16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Answers:</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1. Checking the email address for legitimacy. Looking for spelling and grammatical errors. Noticing urgent or threatening language. Hovering over links to see if the URLs match the bank’s official site.</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2. Contact their bank to report the incident and secure their account. Change passwords for all accounts that use the same or similar credentials. Monitor their accounts for suspicious activity. Consider enrolling in a credit monitoring service.</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3. Never click on links or download attachments from unsolicited emails. Use security software that includes phishing protection. Educate oneself on recognizing phishing attempts. Enable multi-factor authentication for all critical accounts.</a:t>
            </a:r>
            <a:endParaRPr sz="1200">
              <a:solidFill>
                <a:schemeClr val="dk2"/>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3" name="Shape 183"/>
        <p:cNvGrpSpPr/>
        <p:nvPr/>
      </p:nvGrpSpPr>
      <p:grpSpPr>
        <a:xfrm>
          <a:off x="0" y="0"/>
          <a:ext cx="0" cy="0"/>
          <a:chOff x="0" y="0"/>
          <a:chExt cx="0" cy="0"/>
        </a:xfrm>
      </p:grpSpPr>
      <p:sp>
        <p:nvSpPr>
          <p:cNvPr id="184" name="Google Shape;184;p30"/>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4: App Safety</a:t>
            </a:r>
            <a:endParaRPr/>
          </a:p>
        </p:txBody>
      </p:sp>
      <p:sp>
        <p:nvSpPr>
          <p:cNvPr id="185" name="Google Shape;185;p30"/>
          <p:cNvSpPr txBox="1"/>
          <p:nvPr/>
        </p:nvSpPr>
        <p:spPr>
          <a:xfrm>
            <a:off x="907100" y="1455325"/>
            <a:ext cx="7459500" cy="350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A user installs a fake banking app from an unofficial app store.</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The app looks legitimate but steals the user’s login information when they try to log in.</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How could the user have ensured the app was legitimate before installing it?</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What steps can users take to manage app permissions and protect their data?</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186" name="Google Shape;186;p30"/>
          <p:cNvSpPr txBox="1"/>
          <p:nvPr/>
        </p:nvSpPr>
        <p:spPr>
          <a:xfrm>
            <a:off x="907100" y="2980475"/>
            <a:ext cx="7062300" cy="185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Answers: </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1. Downloading apps only from official app stores. Checking the app’s reviews and ratings. Verifying the developer’s information and official website. Reading the app’s permissions and ensuring they are appropriate for the app’s functionality.</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2. Regularly review and manage app permissions in the device settings. Revoke unnecessary permissions for apps. Be cautious about granting permissions that access sensitive information. Keep apps and the operating system up to date with the latest security patches.</a:t>
            </a:r>
            <a:endParaRPr sz="1200">
              <a:solidFill>
                <a:schemeClr val="dk2"/>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0" name="Shape 190"/>
        <p:cNvGrpSpPr/>
        <p:nvPr/>
      </p:nvGrpSpPr>
      <p:grpSpPr>
        <a:xfrm>
          <a:off x="0" y="0"/>
          <a:ext cx="0" cy="0"/>
          <a:chOff x="0" y="0"/>
          <a:chExt cx="0" cy="0"/>
        </a:xfrm>
      </p:grpSpPr>
      <p:sp>
        <p:nvSpPr>
          <p:cNvPr id="191" name="Google Shape;191;p31"/>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5: App Safety</a:t>
            </a:r>
            <a:endParaRPr/>
          </a:p>
        </p:txBody>
      </p:sp>
      <p:sp>
        <p:nvSpPr>
          <p:cNvPr id="192" name="Google Shape;192;p31"/>
          <p:cNvSpPr txBox="1"/>
          <p:nvPr/>
        </p:nvSpPr>
        <p:spPr>
          <a:xfrm>
            <a:off x="907100" y="1455325"/>
            <a:ext cx="7459500" cy="4063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A user is looking for a GPS app and comes across two options:</a:t>
            </a:r>
            <a:endParaRPr sz="1200">
              <a:solidFill>
                <a:srgbClr val="3F3F3F"/>
              </a:solidFill>
              <a:latin typeface="Calibri"/>
              <a:ea typeface="Calibri"/>
              <a:cs typeface="Calibri"/>
              <a:sym typeface="Calibri"/>
            </a:endParaRPr>
          </a:p>
          <a:p>
            <a:pPr indent="-304800" lvl="0" marL="457200" rtl="0" algn="l">
              <a:spcBef>
                <a:spcPts val="0"/>
              </a:spcBef>
              <a:spcAft>
                <a:spcPts val="0"/>
              </a:spcAft>
              <a:buClr>
                <a:srgbClr val="3F3F3F"/>
              </a:buClr>
              <a:buSzPts val="1200"/>
              <a:buFont typeface="Calibri"/>
              <a:buAutoNum type="arabicPeriod"/>
            </a:pPr>
            <a:r>
              <a:rPr lang="en" sz="1200">
                <a:solidFill>
                  <a:srgbClr val="3F3F3F"/>
                </a:solidFill>
                <a:latin typeface="Calibri"/>
                <a:ea typeface="Calibri"/>
                <a:cs typeface="Calibri"/>
                <a:sym typeface="Calibri"/>
              </a:rPr>
              <a:t>An app from the Apple App Store that is sized at 100 MB, has 10K reviews at 2.5 stars, 13 versions with the last update being a week ago, and one mistake in the description</a:t>
            </a:r>
            <a:endParaRPr sz="1200">
              <a:solidFill>
                <a:srgbClr val="3F3F3F"/>
              </a:solidFill>
              <a:latin typeface="Calibri"/>
              <a:ea typeface="Calibri"/>
              <a:cs typeface="Calibri"/>
              <a:sym typeface="Calibri"/>
            </a:endParaRPr>
          </a:p>
          <a:p>
            <a:pPr indent="-304800" lvl="0" marL="457200" rtl="0" algn="l">
              <a:spcBef>
                <a:spcPts val="0"/>
              </a:spcBef>
              <a:spcAft>
                <a:spcPts val="0"/>
              </a:spcAft>
              <a:buClr>
                <a:srgbClr val="3F3F3F"/>
              </a:buClr>
              <a:buSzPts val="1200"/>
              <a:buFont typeface="Calibri"/>
              <a:buAutoNum type="arabicPeriod"/>
            </a:pPr>
            <a:r>
              <a:rPr lang="en" sz="1200">
                <a:solidFill>
                  <a:srgbClr val="3F3F3F"/>
                </a:solidFill>
                <a:latin typeface="Calibri"/>
                <a:ea typeface="Calibri"/>
                <a:cs typeface="Calibri"/>
                <a:sym typeface="Calibri"/>
              </a:rPr>
              <a:t>An app from the Apple App Store that is sized at 10MB, has 3 reviews at 4.9 stars, 4 versions with the last update being 6 months ago, and no errors in description </a:t>
            </a:r>
            <a:r>
              <a:rPr lang="en" sz="1200">
                <a:solidFill>
                  <a:srgbClr val="3F3F3F"/>
                </a:solidFill>
                <a:latin typeface="Calibri"/>
                <a:ea typeface="Calibri"/>
                <a:cs typeface="Calibri"/>
                <a:sym typeface="Calibri"/>
              </a:rPr>
              <a:t>the</a:t>
            </a:r>
            <a:r>
              <a:rPr lang="en" sz="1200">
                <a:solidFill>
                  <a:srgbClr val="3F3F3F"/>
                </a:solidFill>
                <a:latin typeface="Calibri"/>
                <a:ea typeface="Calibri"/>
                <a:cs typeface="Calibri"/>
                <a:sym typeface="Calibri"/>
              </a:rPr>
              <a:t> app appears to be Google branded</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Which app should the user choose?</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What makes that app trustworthy? What makes the other app untrustworthy?</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193" name="Google Shape;193;p31"/>
          <p:cNvSpPr txBox="1"/>
          <p:nvPr/>
        </p:nvSpPr>
        <p:spPr>
          <a:xfrm>
            <a:off x="907100" y="3513775"/>
            <a:ext cx="7062300" cy="1672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An</a:t>
            </a:r>
            <a:r>
              <a:rPr lang="en" sz="1200">
                <a:solidFill>
                  <a:schemeClr val="dk2"/>
                </a:solidFill>
                <a:latin typeface="Calibri"/>
                <a:ea typeface="Calibri"/>
                <a:cs typeface="Calibri"/>
                <a:sym typeface="Calibri"/>
              </a:rPr>
              <a:t>swers: </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1. The user should download App 1</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2. The app is from a trusted site, is a reasonable size, has reasonable reviews (the bad rating could be for reasons other than trustworthiness), is updated, and has few mistakes. The other app is way too small, does not have a lot of reviews (the high rating could be from the fake app creator or company), is not up to date, and is clearly not actually Google.</a:t>
            </a:r>
            <a:endParaRPr sz="1200">
              <a:solidFill>
                <a:schemeClr val="dk2"/>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7" name="Shape 197"/>
        <p:cNvGrpSpPr/>
        <p:nvPr/>
      </p:nvGrpSpPr>
      <p:grpSpPr>
        <a:xfrm>
          <a:off x="0" y="0"/>
          <a:ext cx="0" cy="0"/>
          <a:chOff x="0" y="0"/>
          <a:chExt cx="0" cy="0"/>
        </a:xfrm>
      </p:grpSpPr>
      <p:sp>
        <p:nvSpPr>
          <p:cNvPr id="198" name="Google Shape;198;p32"/>
          <p:cNvSpPr txBox="1"/>
          <p:nvPr>
            <p:ph type="title"/>
          </p:nvPr>
        </p:nvSpPr>
        <p:spPr>
          <a:xfrm>
            <a:off x="822960" y="214952"/>
            <a:ext cx="7543800" cy="10881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Scenario 6: App Permissions</a:t>
            </a:r>
            <a:endParaRPr/>
          </a:p>
        </p:txBody>
      </p:sp>
      <p:sp>
        <p:nvSpPr>
          <p:cNvPr id="199" name="Google Shape;199;p32"/>
          <p:cNvSpPr txBox="1"/>
          <p:nvPr/>
        </p:nvSpPr>
        <p:spPr>
          <a:xfrm>
            <a:off x="907100" y="1455325"/>
            <a:ext cx="7459500" cy="3879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3F3F3F"/>
                </a:solidFill>
                <a:latin typeface="Calibri"/>
                <a:ea typeface="Calibri"/>
                <a:cs typeface="Calibri"/>
                <a:sym typeface="Calibri"/>
              </a:rPr>
              <a:t>Scenario:</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A user wants to download a social media app, but is unsure of which permissions to allow. The permissions being asked for are:</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 Location, Contacts, Photos and Videos, Financial Info, Personal Information like address, phone number, name, birthday</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Questions:</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1. Should the user trust the app?</a:t>
            </a:r>
            <a:endParaRPr sz="1200">
              <a:solidFill>
                <a:srgbClr val="3F3F3F"/>
              </a:solidFill>
              <a:latin typeface="Calibri"/>
              <a:ea typeface="Calibri"/>
              <a:cs typeface="Calibri"/>
              <a:sym typeface="Calibri"/>
            </a:endParaRPr>
          </a:p>
          <a:p>
            <a:pPr indent="0" lvl="0" marL="0" rtl="0" algn="l">
              <a:spcBef>
                <a:spcPts val="0"/>
              </a:spcBef>
              <a:spcAft>
                <a:spcPts val="0"/>
              </a:spcAft>
              <a:buNone/>
            </a:pPr>
            <a:r>
              <a:rPr lang="en" sz="1200">
                <a:solidFill>
                  <a:srgbClr val="3F3F3F"/>
                </a:solidFill>
                <a:latin typeface="Calibri"/>
                <a:ea typeface="Calibri"/>
                <a:cs typeface="Calibri"/>
                <a:sym typeface="Calibri"/>
              </a:rPr>
              <a:t>2. What reasonable purpose could the app have for each permission request?</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
        <p:nvSpPr>
          <p:cNvPr id="200" name="Google Shape;200;p32"/>
          <p:cNvSpPr txBox="1"/>
          <p:nvPr/>
        </p:nvSpPr>
        <p:spPr>
          <a:xfrm>
            <a:off x="907100" y="3251575"/>
            <a:ext cx="7062300" cy="130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latin typeface="Calibri"/>
                <a:ea typeface="Calibri"/>
                <a:cs typeface="Calibri"/>
                <a:sym typeface="Calibri"/>
              </a:rPr>
              <a:t>Answers: </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1. The user can trust the app, as they don’t </a:t>
            </a:r>
            <a:r>
              <a:rPr lang="en" sz="1200">
                <a:solidFill>
                  <a:schemeClr val="dk2"/>
                </a:solidFill>
                <a:latin typeface="Calibri"/>
                <a:ea typeface="Calibri"/>
                <a:cs typeface="Calibri"/>
                <a:sym typeface="Calibri"/>
              </a:rPr>
              <a:t>have to allow permissions they are uncomfortable with.</a:t>
            </a:r>
            <a:endParaRPr sz="1200">
              <a:solidFill>
                <a:schemeClr val="dk2"/>
              </a:solidFill>
              <a:latin typeface="Calibri"/>
              <a:ea typeface="Calibri"/>
              <a:cs typeface="Calibri"/>
              <a:sym typeface="Calibri"/>
            </a:endParaRPr>
          </a:p>
          <a:p>
            <a:pPr indent="0" lvl="0" marL="0" rtl="0" algn="l">
              <a:spcBef>
                <a:spcPts val="0"/>
              </a:spcBef>
              <a:spcAft>
                <a:spcPts val="0"/>
              </a:spcAft>
              <a:buNone/>
            </a:pPr>
            <a:r>
              <a:rPr lang="en" sz="1200">
                <a:solidFill>
                  <a:schemeClr val="dk2"/>
                </a:solidFill>
                <a:latin typeface="Calibri"/>
                <a:ea typeface="Calibri"/>
                <a:cs typeface="Calibri"/>
                <a:sym typeface="Calibri"/>
              </a:rPr>
              <a:t>2. Sharing location with friends or finding users in the area, sending photos and videos to other people or using it to create content, purchasing items or in-app purchases, creating a profile page </a:t>
            </a:r>
            <a:endParaRPr sz="1200">
              <a:solidFill>
                <a:schemeClr val="dk2"/>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2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