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4"/>
    <p:sldMasterId id="214748367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Lst>
  <p:sldSz cy="5143500" cx="9144000"/>
  <p:notesSz cx="6858000" cy="9144000"/>
  <p:embeddedFontLst>
    <p:embeddedFont>
      <p:font typeface="Roboto"/>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slide" Target="slides/slide36.xml"/><Relationship Id="rId41" Type="http://schemas.openxmlformats.org/officeDocument/2006/relationships/slide" Target="slides/slide35.xml"/><Relationship Id="rId22" Type="http://schemas.openxmlformats.org/officeDocument/2006/relationships/slide" Target="slides/slide16.xml"/><Relationship Id="rId44" Type="http://schemas.openxmlformats.org/officeDocument/2006/relationships/font" Target="fonts/Roboto-regular.fntdata"/><Relationship Id="rId21" Type="http://schemas.openxmlformats.org/officeDocument/2006/relationships/slide" Target="slides/slide15.xml"/><Relationship Id="rId43" Type="http://schemas.openxmlformats.org/officeDocument/2006/relationships/slide" Target="slides/slide37.xml"/><Relationship Id="rId24" Type="http://schemas.openxmlformats.org/officeDocument/2006/relationships/slide" Target="slides/slide18.xml"/><Relationship Id="rId46" Type="http://schemas.openxmlformats.org/officeDocument/2006/relationships/font" Target="fonts/Roboto-italic.fntdata"/><Relationship Id="rId23" Type="http://schemas.openxmlformats.org/officeDocument/2006/relationships/slide" Target="slides/slide17.xml"/><Relationship Id="rId45" Type="http://schemas.openxmlformats.org/officeDocument/2006/relationships/font" Target="fonts/Roboto-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47" Type="http://schemas.openxmlformats.org/officeDocument/2006/relationships/font" Target="fonts/Roboto-boldItalic.fntdata"/><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71692743fa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g271692743fa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deec058433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deec058433_0_2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deec058433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deec058433_0_2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deec058433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2deec058433_0_2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deec058433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deec058433_0_2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deec058433_0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g2deec058433_0_2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deec058433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g2deec058433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deec058433_0_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g2deec058433_0_3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2deec058433_0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g2deec058433_0_3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deec058433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g2deec058433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2df44e24ba0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2df44e24ba0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71692743fa_0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a basic slide describing </a:t>
            </a:r>
            <a:r>
              <a:rPr lang="en"/>
              <a:t>what</a:t>
            </a:r>
            <a:r>
              <a:rPr lang="en"/>
              <a:t> mobile devices are and some </a:t>
            </a:r>
            <a:r>
              <a:rPr lang="en"/>
              <a:t>examples</a:t>
            </a:r>
            <a:r>
              <a:rPr lang="en"/>
              <a:t>. For more in-depth information on each </a:t>
            </a:r>
            <a:r>
              <a:rPr lang="en"/>
              <a:t>device</a:t>
            </a:r>
            <a:r>
              <a:rPr lang="en"/>
              <a:t>, there is a link to a slide connected to the device name. These slides are for more inexperienced learners, who may not understand why these are considered mobile devices or who may not be familiar with them.</a:t>
            </a:r>
            <a:endParaRPr/>
          </a:p>
          <a:p>
            <a:pPr indent="0" lvl="0" marL="0" rtl="0" algn="l">
              <a:spcBef>
                <a:spcPts val="0"/>
              </a:spcBef>
              <a:spcAft>
                <a:spcPts val="0"/>
              </a:spcAft>
              <a:buNone/>
            </a:pPr>
            <a:r>
              <a:t/>
            </a:r>
            <a:endParaRPr/>
          </a:p>
        </p:txBody>
      </p:sp>
      <p:sp>
        <p:nvSpPr>
          <p:cNvPr id="161" name="Google Shape;161;g271692743fa_0_30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2edf447d4db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2edf447d4db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df44e24ba0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2df44e24ba0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2edf447d4db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2edf447d4db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2df44e24ba0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2df44e24ba0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2deec058433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g2deec058433_0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273e2b1bff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g273e2b1bff9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273e2b1bff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273e2b1bff9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273e2b1bff9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273e2b1bff9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2eda8b4528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2eda8b4528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2eda8b4528d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2eda8b4528d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deec058433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g2deec058433_0_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2eda8b4528d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2eda8b4528d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2eda8b4528d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2eda8b4528d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2eda8b4528d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2eda8b4528d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2eda8b4528d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6" name="Google Shape;656;g2eda8b4528d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2eda8b4528d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5" name="Google Shape;685;g2eda8b4528d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2eda8b4528d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4" name="Google Shape;694;g2eda8b4528d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2eda8b4528d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2" name="Google Shape;712;g2eda8b4528d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2eda8b4528d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7" name="Google Shape;717;g2eda8b4528d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deec058433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g2deec058433_0_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deec058433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g2deec058433_0_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deec058433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2deec058433_0_10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deec058433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deec058433_0_1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deec058433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deec058433_0_1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deec058433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deec058433_0_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822960" y="214952"/>
            <a:ext cx="7543800" cy="1088100"/>
          </a:xfrm>
          <a:prstGeom prst="rect">
            <a:avLst/>
          </a:prstGeom>
          <a:noFill/>
          <a:ln>
            <a:noFill/>
          </a:ln>
        </p:spPr>
        <p:txBody>
          <a:bodyPr anchorCtr="0" anchor="b" bIns="34275" lIns="68575" spcFirstLastPara="1" rIns="68575" wrap="square" tIns="34275">
            <a:normAutofit/>
          </a:bodyPr>
          <a:lstStyle>
            <a:lvl1pPr lvl="0" rtl="0" algn="l">
              <a:lnSpc>
                <a:spcPct val="85000"/>
              </a:lnSpc>
              <a:spcBef>
                <a:spcPts val="0"/>
              </a:spcBef>
              <a:spcAft>
                <a:spcPts val="0"/>
              </a:spcAft>
              <a:buClr>
                <a:srgbClr val="3F3F3F"/>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822960" y="1384300"/>
            <a:ext cx="7543800" cy="3017400"/>
          </a:xfrm>
          <a:prstGeom prst="rect">
            <a:avLst/>
          </a:prstGeom>
          <a:noFill/>
          <a:ln>
            <a:noFill/>
          </a:ln>
        </p:spPr>
        <p:txBody>
          <a:bodyPr anchorCtr="0" anchor="t" bIns="34275" lIns="0" spcFirstLastPara="1" rIns="0" wrap="square" tIns="34275">
            <a:normAutofit/>
          </a:bodyPr>
          <a:lstStyle>
            <a:lvl1pPr indent="-317500" lvl="0" marL="457200" rtl="0" algn="l">
              <a:lnSpc>
                <a:spcPct val="90000"/>
              </a:lnSpc>
              <a:spcBef>
                <a:spcPts val="900"/>
              </a:spcBef>
              <a:spcAft>
                <a:spcPts val="0"/>
              </a:spcAft>
              <a:buSzPts val="1400"/>
              <a:buChar char="●"/>
              <a:defRPr/>
            </a:lvl1pPr>
            <a:lvl2pPr indent="-317500" lvl="1" marL="914400" rtl="0" algn="l">
              <a:lnSpc>
                <a:spcPct val="90000"/>
              </a:lnSpc>
              <a:spcBef>
                <a:spcPts val="200"/>
              </a:spcBef>
              <a:spcAft>
                <a:spcPts val="0"/>
              </a:spcAft>
              <a:buSzPts val="1400"/>
              <a:buChar char="○"/>
              <a:defRPr/>
            </a:lvl2pPr>
            <a:lvl3pPr indent="-317500" lvl="2" marL="1371600" rtl="0" algn="l">
              <a:lnSpc>
                <a:spcPct val="90000"/>
              </a:lnSpc>
              <a:spcBef>
                <a:spcPts val="300"/>
              </a:spcBef>
              <a:spcAft>
                <a:spcPts val="0"/>
              </a:spcAft>
              <a:buSzPts val="1400"/>
              <a:buChar char="■"/>
              <a:defRPr/>
            </a:lvl3pPr>
            <a:lvl4pPr indent="-317500" lvl="3" marL="1828800" rtl="0" algn="l">
              <a:lnSpc>
                <a:spcPct val="90000"/>
              </a:lnSpc>
              <a:spcBef>
                <a:spcPts val="300"/>
              </a:spcBef>
              <a:spcAft>
                <a:spcPts val="0"/>
              </a:spcAft>
              <a:buSzPts val="1400"/>
              <a:buChar char="●"/>
              <a:defRPr/>
            </a:lvl4pPr>
            <a:lvl5pPr indent="-317500" lvl="4" marL="2286000" rtl="0" algn="l">
              <a:lnSpc>
                <a:spcPct val="90000"/>
              </a:lnSpc>
              <a:spcBef>
                <a:spcPts val="300"/>
              </a:spcBef>
              <a:spcAft>
                <a:spcPts val="0"/>
              </a:spcAft>
              <a:buSzPts val="1400"/>
              <a:buChar char="○"/>
              <a:defRPr/>
            </a:lvl5pPr>
            <a:lvl6pPr indent="-317500" lvl="5" marL="2743200" rtl="0" algn="l">
              <a:lnSpc>
                <a:spcPct val="90000"/>
              </a:lnSpc>
              <a:spcBef>
                <a:spcPts val="300"/>
              </a:spcBef>
              <a:spcAft>
                <a:spcPts val="0"/>
              </a:spcAft>
              <a:buSzPts val="1400"/>
              <a:buChar char="■"/>
              <a:defRPr/>
            </a:lvl6pPr>
            <a:lvl7pPr indent="-317500" lvl="6" marL="3200400" rtl="0" algn="l">
              <a:lnSpc>
                <a:spcPct val="90000"/>
              </a:lnSpc>
              <a:spcBef>
                <a:spcPts val="300"/>
              </a:spcBef>
              <a:spcAft>
                <a:spcPts val="0"/>
              </a:spcAft>
              <a:buSzPts val="1400"/>
              <a:buChar char="●"/>
              <a:defRPr/>
            </a:lvl7pPr>
            <a:lvl8pPr indent="-317500" lvl="7" marL="3657600" rtl="0" algn="l">
              <a:lnSpc>
                <a:spcPct val="90000"/>
              </a:lnSpc>
              <a:spcBef>
                <a:spcPts val="300"/>
              </a:spcBef>
              <a:spcAft>
                <a:spcPts val="0"/>
              </a:spcAft>
              <a:buSzPts val="1400"/>
              <a:buChar char="○"/>
              <a:defRPr/>
            </a:lvl8pPr>
            <a:lvl9pPr indent="-317500" lvl="8" marL="4114800" rtl="0" algn="l">
              <a:lnSpc>
                <a:spcPct val="90000"/>
              </a:lnSpc>
              <a:spcBef>
                <a:spcPts val="300"/>
              </a:spcBef>
              <a:spcAft>
                <a:spcPts val="300"/>
              </a:spcAft>
              <a:buSzPts val="1400"/>
              <a:buChar char="■"/>
              <a:defRPr/>
            </a:lvl9pPr>
          </a:lstStyle>
          <a:p/>
        </p:txBody>
      </p:sp>
      <p:sp>
        <p:nvSpPr>
          <p:cNvPr id="53" name="Google Shape;53;p13"/>
          <p:cNvSpPr txBox="1"/>
          <p:nvPr>
            <p:ph idx="10" type="dt"/>
          </p:nvPr>
        </p:nvSpPr>
        <p:spPr>
          <a:xfrm>
            <a:off x="822960" y="4844839"/>
            <a:ext cx="18543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4" name="Google Shape;54;p13"/>
          <p:cNvSpPr txBox="1"/>
          <p:nvPr>
            <p:ph idx="11" type="ftr"/>
          </p:nvPr>
        </p:nvSpPr>
        <p:spPr>
          <a:xfrm>
            <a:off x="2764639" y="4844839"/>
            <a:ext cx="3617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5" name="Google Shape;55;p13"/>
          <p:cNvSpPr txBox="1"/>
          <p:nvPr>
            <p:ph idx="12" type="sldNum"/>
          </p:nvPr>
        </p:nvSpPr>
        <p:spPr>
          <a:xfrm>
            <a:off x="7425344" y="4844839"/>
            <a:ext cx="9840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5" name="Shape 65"/>
        <p:cNvGrpSpPr/>
        <p:nvPr/>
      </p:nvGrpSpPr>
      <p:grpSpPr>
        <a:xfrm>
          <a:off x="0" y="0"/>
          <a:ext cx="0" cy="0"/>
          <a:chOff x="0" y="0"/>
          <a:chExt cx="0" cy="0"/>
        </a:xfrm>
      </p:grpSpPr>
      <p:sp>
        <p:nvSpPr>
          <p:cNvPr id="66" name="Google Shape;66;p15"/>
          <p:cNvSpPr txBox="1"/>
          <p:nvPr>
            <p:ph type="title"/>
          </p:nvPr>
        </p:nvSpPr>
        <p:spPr>
          <a:xfrm>
            <a:off x="822960" y="214952"/>
            <a:ext cx="7543800" cy="1088100"/>
          </a:xfrm>
          <a:prstGeom prst="rect">
            <a:avLst/>
          </a:prstGeom>
          <a:noFill/>
          <a:ln>
            <a:noFill/>
          </a:ln>
        </p:spPr>
        <p:txBody>
          <a:bodyPr anchorCtr="0" anchor="b" bIns="34275" lIns="68575" spcFirstLastPara="1" rIns="68575" wrap="square" tIns="34275">
            <a:normAutofit/>
          </a:bodyPr>
          <a:lstStyle>
            <a:lvl1pPr lvl="0" rtl="0" algn="l">
              <a:lnSpc>
                <a:spcPct val="85000"/>
              </a:lnSpc>
              <a:spcBef>
                <a:spcPts val="0"/>
              </a:spcBef>
              <a:spcAft>
                <a:spcPts val="0"/>
              </a:spcAft>
              <a:buClr>
                <a:srgbClr val="3F3F3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7" name="Google Shape;67;p15"/>
          <p:cNvSpPr txBox="1"/>
          <p:nvPr>
            <p:ph idx="1" type="body"/>
          </p:nvPr>
        </p:nvSpPr>
        <p:spPr>
          <a:xfrm>
            <a:off x="822960" y="1384300"/>
            <a:ext cx="7543800" cy="3017400"/>
          </a:xfrm>
          <a:prstGeom prst="rect">
            <a:avLst/>
          </a:prstGeom>
          <a:noFill/>
          <a:ln>
            <a:noFill/>
          </a:ln>
        </p:spPr>
        <p:txBody>
          <a:bodyPr anchorCtr="0" anchor="t" bIns="34275" lIns="0" spcFirstLastPara="1" rIns="0" wrap="square" tIns="34275">
            <a:normAutofit/>
          </a:bodyPr>
          <a:lstStyle>
            <a:lvl1pPr indent="-317500" lvl="0" marL="457200" rtl="0" algn="l">
              <a:lnSpc>
                <a:spcPct val="90000"/>
              </a:lnSpc>
              <a:spcBef>
                <a:spcPts val="900"/>
              </a:spcBef>
              <a:spcAft>
                <a:spcPts val="0"/>
              </a:spcAft>
              <a:buSzPts val="1400"/>
              <a:buChar char=" "/>
              <a:defRPr/>
            </a:lvl1pPr>
            <a:lvl2pPr indent="-317500" lvl="1" marL="914400" rtl="0" algn="l">
              <a:lnSpc>
                <a:spcPct val="90000"/>
              </a:lnSpc>
              <a:spcBef>
                <a:spcPts val="200"/>
              </a:spcBef>
              <a:spcAft>
                <a:spcPts val="0"/>
              </a:spcAft>
              <a:buSzPts val="1400"/>
              <a:buChar char="◦"/>
              <a:defRPr/>
            </a:lvl2pPr>
            <a:lvl3pPr indent="-317500" lvl="2" marL="1371600" rtl="0" algn="l">
              <a:lnSpc>
                <a:spcPct val="90000"/>
              </a:lnSpc>
              <a:spcBef>
                <a:spcPts val="300"/>
              </a:spcBef>
              <a:spcAft>
                <a:spcPts val="0"/>
              </a:spcAft>
              <a:buSzPts val="1400"/>
              <a:buChar char="◦"/>
              <a:defRPr/>
            </a:lvl3pPr>
            <a:lvl4pPr indent="-317500" lvl="3" marL="1828800" rtl="0" algn="l">
              <a:lnSpc>
                <a:spcPct val="90000"/>
              </a:lnSpc>
              <a:spcBef>
                <a:spcPts val="300"/>
              </a:spcBef>
              <a:spcAft>
                <a:spcPts val="0"/>
              </a:spcAft>
              <a:buSzPts val="1400"/>
              <a:buChar char="◦"/>
              <a:defRPr/>
            </a:lvl4pPr>
            <a:lvl5pPr indent="-317500" lvl="4" marL="2286000" rtl="0" algn="l">
              <a:lnSpc>
                <a:spcPct val="90000"/>
              </a:lnSpc>
              <a:spcBef>
                <a:spcPts val="300"/>
              </a:spcBef>
              <a:spcAft>
                <a:spcPts val="0"/>
              </a:spcAft>
              <a:buSzPts val="1400"/>
              <a:buChar char="◦"/>
              <a:defRPr/>
            </a:lvl5pPr>
            <a:lvl6pPr indent="-317500" lvl="5" marL="2743200" rtl="0" algn="l">
              <a:lnSpc>
                <a:spcPct val="90000"/>
              </a:lnSpc>
              <a:spcBef>
                <a:spcPts val="300"/>
              </a:spcBef>
              <a:spcAft>
                <a:spcPts val="0"/>
              </a:spcAft>
              <a:buSzPts val="1400"/>
              <a:buChar char="◦"/>
              <a:defRPr/>
            </a:lvl6pPr>
            <a:lvl7pPr indent="-317500" lvl="6" marL="3200400" rtl="0" algn="l">
              <a:lnSpc>
                <a:spcPct val="90000"/>
              </a:lnSpc>
              <a:spcBef>
                <a:spcPts val="300"/>
              </a:spcBef>
              <a:spcAft>
                <a:spcPts val="0"/>
              </a:spcAft>
              <a:buSzPts val="1400"/>
              <a:buChar char="◦"/>
              <a:defRPr/>
            </a:lvl7pPr>
            <a:lvl8pPr indent="-317500" lvl="7" marL="3657600" rtl="0" algn="l">
              <a:lnSpc>
                <a:spcPct val="90000"/>
              </a:lnSpc>
              <a:spcBef>
                <a:spcPts val="300"/>
              </a:spcBef>
              <a:spcAft>
                <a:spcPts val="0"/>
              </a:spcAft>
              <a:buSzPts val="1400"/>
              <a:buChar char="◦"/>
              <a:defRPr/>
            </a:lvl8pPr>
            <a:lvl9pPr indent="-317500" lvl="8" marL="4114800" rtl="0" algn="l">
              <a:lnSpc>
                <a:spcPct val="90000"/>
              </a:lnSpc>
              <a:spcBef>
                <a:spcPts val="300"/>
              </a:spcBef>
              <a:spcAft>
                <a:spcPts val="300"/>
              </a:spcAft>
              <a:buSzPts val="1400"/>
              <a:buChar char="◦"/>
              <a:defRPr/>
            </a:lvl9pPr>
          </a:lstStyle>
          <a:p/>
        </p:txBody>
      </p:sp>
      <p:sp>
        <p:nvSpPr>
          <p:cNvPr id="68" name="Google Shape;68;p15"/>
          <p:cNvSpPr txBox="1"/>
          <p:nvPr>
            <p:ph idx="10" type="dt"/>
          </p:nvPr>
        </p:nvSpPr>
        <p:spPr>
          <a:xfrm>
            <a:off x="822960" y="4844839"/>
            <a:ext cx="18543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9" name="Google Shape;69;p15"/>
          <p:cNvSpPr txBox="1"/>
          <p:nvPr>
            <p:ph idx="11" type="ftr"/>
          </p:nvPr>
        </p:nvSpPr>
        <p:spPr>
          <a:xfrm>
            <a:off x="2764639" y="4844839"/>
            <a:ext cx="3617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0" name="Google Shape;70;p15"/>
          <p:cNvSpPr txBox="1"/>
          <p:nvPr>
            <p:ph idx="12" type="sldNum"/>
          </p:nvPr>
        </p:nvSpPr>
        <p:spPr>
          <a:xfrm>
            <a:off x="7425344" y="4844839"/>
            <a:ext cx="9840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71" name="Shape 71"/>
        <p:cNvGrpSpPr/>
        <p:nvPr/>
      </p:nvGrpSpPr>
      <p:grpSpPr>
        <a:xfrm>
          <a:off x="0" y="0"/>
          <a:ext cx="0" cy="0"/>
          <a:chOff x="0" y="0"/>
          <a:chExt cx="0" cy="0"/>
        </a:xfrm>
      </p:grpSpPr>
      <p:sp>
        <p:nvSpPr>
          <p:cNvPr id="72" name="Google Shape;72;p16"/>
          <p:cNvSpPr/>
          <p:nvPr/>
        </p:nvSpPr>
        <p:spPr>
          <a:xfrm>
            <a:off x="2381" y="4800600"/>
            <a:ext cx="9141600" cy="342900"/>
          </a:xfrm>
          <a:prstGeom prst="rect">
            <a:avLst/>
          </a:prstGeom>
          <a:solidFill>
            <a:srgbClr val="82837C"/>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3" name="Google Shape;73;p16"/>
          <p:cNvSpPr/>
          <p:nvPr/>
        </p:nvSpPr>
        <p:spPr>
          <a:xfrm>
            <a:off x="11" y="4750737"/>
            <a:ext cx="9141600" cy="48000"/>
          </a:xfrm>
          <a:prstGeom prst="rect">
            <a:avLst/>
          </a:prstGeom>
          <a:solidFill>
            <a:schemeClr val="accent4"/>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4" name="Google Shape;74;p16"/>
          <p:cNvSpPr txBox="1"/>
          <p:nvPr>
            <p:ph type="ctrTitle"/>
          </p:nvPr>
        </p:nvSpPr>
        <p:spPr>
          <a:xfrm>
            <a:off x="822960" y="569214"/>
            <a:ext cx="7543800" cy="2674500"/>
          </a:xfrm>
          <a:prstGeom prst="rect">
            <a:avLst/>
          </a:prstGeom>
          <a:noFill/>
          <a:ln>
            <a:noFill/>
          </a:ln>
        </p:spPr>
        <p:txBody>
          <a:bodyPr anchorCtr="0" anchor="b" bIns="34275" lIns="68575" spcFirstLastPara="1" rIns="68575" wrap="square" tIns="34275">
            <a:normAutofit/>
          </a:bodyPr>
          <a:lstStyle>
            <a:lvl1pPr lvl="0" rtl="0" algn="l">
              <a:lnSpc>
                <a:spcPct val="85000"/>
              </a:lnSpc>
              <a:spcBef>
                <a:spcPts val="0"/>
              </a:spcBef>
              <a:spcAft>
                <a:spcPts val="0"/>
              </a:spcAft>
              <a:buClr>
                <a:srgbClr val="262626"/>
              </a:buClr>
              <a:buSzPts val="6000"/>
              <a:buFont typeface="Calibri"/>
              <a:buNone/>
              <a:defRPr sz="6000">
                <a:solidFill>
                  <a:srgbClr val="262626"/>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5" name="Google Shape;75;p16"/>
          <p:cNvSpPr txBox="1"/>
          <p:nvPr>
            <p:ph idx="1" type="subTitle"/>
          </p:nvPr>
        </p:nvSpPr>
        <p:spPr>
          <a:xfrm>
            <a:off x="825038" y="3341716"/>
            <a:ext cx="7543800" cy="8574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900"/>
              </a:spcBef>
              <a:spcAft>
                <a:spcPts val="0"/>
              </a:spcAft>
              <a:buSzPts val="1800"/>
              <a:buNone/>
              <a:defRPr sz="1800" cap="none">
                <a:solidFill>
                  <a:schemeClr val="dk2"/>
                </a:solidFill>
                <a:latin typeface="Calibri"/>
                <a:ea typeface="Calibri"/>
                <a:cs typeface="Calibri"/>
                <a:sym typeface="Calibri"/>
              </a:defRPr>
            </a:lvl1pPr>
            <a:lvl2pPr lvl="1" rtl="0" algn="ctr">
              <a:lnSpc>
                <a:spcPct val="90000"/>
              </a:lnSpc>
              <a:spcBef>
                <a:spcPts val="200"/>
              </a:spcBef>
              <a:spcAft>
                <a:spcPts val="0"/>
              </a:spcAft>
              <a:buSzPts val="1800"/>
              <a:buNone/>
              <a:defRPr sz="1800"/>
            </a:lvl2pPr>
            <a:lvl3pPr lvl="2" rtl="0" algn="ctr">
              <a:lnSpc>
                <a:spcPct val="90000"/>
              </a:lnSpc>
              <a:spcBef>
                <a:spcPts val="300"/>
              </a:spcBef>
              <a:spcAft>
                <a:spcPts val="0"/>
              </a:spcAft>
              <a:buSzPts val="1800"/>
              <a:buNone/>
              <a:defRPr sz="1800"/>
            </a:lvl3pPr>
            <a:lvl4pPr lvl="3" rtl="0" algn="ctr">
              <a:lnSpc>
                <a:spcPct val="90000"/>
              </a:lnSpc>
              <a:spcBef>
                <a:spcPts val="300"/>
              </a:spcBef>
              <a:spcAft>
                <a:spcPts val="0"/>
              </a:spcAft>
              <a:buSzPts val="1500"/>
              <a:buNone/>
              <a:defRPr sz="1500"/>
            </a:lvl4pPr>
            <a:lvl5pPr lvl="4" rtl="0" algn="ctr">
              <a:lnSpc>
                <a:spcPct val="90000"/>
              </a:lnSpc>
              <a:spcBef>
                <a:spcPts val="300"/>
              </a:spcBef>
              <a:spcAft>
                <a:spcPts val="0"/>
              </a:spcAft>
              <a:buSzPts val="1500"/>
              <a:buNone/>
              <a:defRPr sz="1500"/>
            </a:lvl5pPr>
            <a:lvl6pPr lvl="5" rtl="0" algn="ctr">
              <a:lnSpc>
                <a:spcPct val="90000"/>
              </a:lnSpc>
              <a:spcBef>
                <a:spcPts val="300"/>
              </a:spcBef>
              <a:spcAft>
                <a:spcPts val="0"/>
              </a:spcAft>
              <a:buSzPts val="1500"/>
              <a:buNone/>
              <a:defRPr sz="1500"/>
            </a:lvl6pPr>
            <a:lvl7pPr lvl="6" rtl="0" algn="ctr">
              <a:lnSpc>
                <a:spcPct val="90000"/>
              </a:lnSpc>
              <a:spcBef>
                <a:spcPts val="300"/>
              </a:spcBef>
              <a:spcAft>
                <a:spcPts val="0"/>
              </a:spcAft>
              <a:buSzPts val="1500"/>
              <a:buNone/>
              <a:defRPr sz="1500"/>
            </a:lvl7pPr>
            <a:lvl8pPr lvl="7" rtl="0" algn="ctr">
              <a:lnSpc>
                <a:spcPct val="90000"/>
              </a:lnSpc>
              <a:spcBef>
                <a:spcPts val="300"/>
              </a:spcBef>
              <a:spcAft>
                <a:spcPts val="0"/>
              </a:spcAft>
              <a:buSzPts val="1500"/>
              <a:buNone/>
              <a:defRPr sz="1500"/>
            </a:lvl8pPr>
            <a:lvl9pPr lvl="8" rtl="0" algn="ctr">
              <a:lnSpc>
                <a:spcPct val="90000"/>
              </a:lnSpc>
              <a:spcBef>
                <a:spcPts val="300"/>
              </a:spcBef>
              <a:spcAft>
                <a:spcPts val="300"/>
              </a:spcAft>
              <a:buSzPts val="1500"/>
              <a:buNone/>
              <a:defRPr sz="1500"/>
            </a:lvl9pPr>
          </a:lstStyle>
          <a:p/>
        </p:txBody>
      </p:sp>
      <p:sp>
        <p:nvSpPr>
          <p:cNvPr id="76" name="Google Shape;76;p16"/>
          <p:cNvSpPr txBox="1"/>
          <p:nvPr>
            <p:ph idx="10" type="dt"/>
          </p:nvPr>
        </p:nvSpPr>
        <p:spPr>
          <a:xfrm>
            <a:off x="822960" y="4844839"/>
            <a:ext cx="18543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7" name="Google Shape;77;p16"/>
          <p:cNvSpPr txBox="1"/>
          <p:nvPr>
            <p:ph idx="11" type="ftr"/>
          </p:nvPr>
        </p:nvSpPr>
        <p:spPr>
          <a:xfrm>
            <a:off x="2764639" y="4844839"/>
            <a:ext cx="3617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8" name="Google Shape;78;p16"/>
          <p:cNvSpPr txBox="1"/>
          <p:nvPr>
            <p:ph idx="12" type="sldNum"/>
          </p:nvPr>
        </p:nvSpPr>
        <p:spPr>
          <a:xfrm>
            <a:off x="7425344" y="4844839"/>
            <a:ext cx="9840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79" name="Google Shape;79;p16"/>
          <p:cNvCxnSpPr/>
          <p:nvPr/>
        </p:nvCxnSpPr>
        <p:spPr>
          <a:xfrm>
            <a:off x="905743" y="3257550"/>
            <a:ext cx="740640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80" name="Shape 80"/>
        <p:cNvGrpSpPr/>
        <p:nvPr/>
      </p:nvGrpSpPr>
      <p:grpSpPr>
        <a:xfrm>
          <a:off x="0" y="0"/>
          <a:ext cx="0" cy="0"/>
          <a:chOff x="0" y="0"/>
          <a:chExt cx="0" cy="0"/>
        </a:xfrm>
      </p:grpSpPr>
      <p:sp>
        <p:nvSpPr>
          <p:cNvPr id="81" name="Google Shape;81;p17"/>
          <p:cNvSpPr/>
          <p:nvPr/>
        </p:nvSpPr>
        <p:spPr>
          <a:xfrm>
            <a:off x="2381" y="4800600"/>
            <a:ext cx="9141600" cy="342900"/>
          </a:xfrm>
          <a:prstGeom prst="rect">
            <a:avLst/>
          </a:prstGeom>
          <a:solidFill>
            <a:srgbClr val="82837C"/>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2" name="Google Shape;82;p17"/>
          <p:cNvSpPr/>
          <p:nvPr/>
        </p:nvSpPr>
        <p:spPr>
          <a:xfrm>
            <a:off x="11" y="4750737"/>
            <a:ext cx="9141600" cy="48000"/>
          </a:xfrm>
          <a:prstGeom prst="rect">
            <a:avLst/>
          </a:prstGeom>
          <a:solidFill>
            <a:schemeClr val="accent4"/>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3" name="Google Shape;83;p17"/>
          <p:cNvSpPr txBox="1"/>
          <p:nvPr>
            <p:ph type="title"/>
          </p:nvPr>
        </p:nvSpPr>
        <p:spPr>
          <a:xfrm>
            <a:off x="822960" y="569214"/>
            <a:ext cx="7543800" cy="2674500"/>
          </a:xfrm>
          <a:prstGeom prst="rect">
            <a:avLst/>
          </a:prstGeom>
          <a:noFill/>
          <a:ln>
            <a:noFill/>
          </a:ln>
        </p:spPr>
        <p:txBody>
          <a:bodyPr anchorCtr="0" anchor="b" bIns="34275" lIns="68575" spcFirstLastPara="1" rIns="68575" wrap="square" tIns="34275">
            <a:normAutofit/>
          </a:bodyPr>
          <a:lstStyle>
            <a:lvl1pPr lvl="0" rtl="0" algn="l">
              <a:lnSpc>
                <a:spcPct val="85000"/>
              </a:lnSpc>
              <a:spcBef>
                <a:spcPts val="0"/>
              </a:spcBef>
              <a:spcAft>
                <a:spcPts val="0"/>
              </a:spcAft>
              <a:buClr>
                <a:srgbClr val="262626"/>
              </a:buClr>
              <a:buSzPts val="6000"/>
              <a:buFont typeface="Calibri"/>
              <a:buNone/>
              <a:defRPr b="0" sz="6000">
                <a:solidFill>
                  <a:srgbClr val="262626"/>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4" name="Google Shape;84;p17"/>
          <p:cNvSpPr txBox="1"/>
          <p:nvPr>
            <p:ph idx="1" type="body"/>
          </p:nvPr>
        </p:nvSpPr>
        <p:spPr>
          <a:xfrm>
            <a:off x="822960" y="3339846"/>
            <a:ext cx="7543800" cy="8574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900"/>
              </a:spcBef>
              <a:spcAft>
                <a:spcPts val="0"/>
              </a:spcAft>
              <a:buSzPts val="1800"/>
              <a:buNone/>
              <a:defRPr sz="1800" cap="none">
                <a:solidFill>
                  <a:schemeClr val="dk2"/>
                </a:solidFill>
                <a:latin typeface="Calibri"/>
                <a:ea typeface="Calibri"/>
                <a:cs typeface="Calibri"/>
                <a:sym typeface="Calibri"/>
              </a:defRPr>
            </a:lvl1pPr>
            <a:lvl2pPr indent="-228600" lvl="1" marL="914400" rtl="0" algn="l">
              <a:lnSpc>
                <a:spcPct val="90000"/>
              </a:lnSpc>
              <a:spcBef>
                <a:spcPts val="200"/>
              </a:spcBef>
              <a:spcAft>
                <a:spcPts val="0"/>
              </a:spcAft>
              <a:buSzPts val="1400"/>
              <a:buNone/>
              <a:defRPr sz="1400">
                <a:solidFill>
                  <a:srgbClr val="888888"/>
                </a:solidFill>
              </a:defRPr>
            </a:lvl2pPr>
            <a:lvl3pPr indent="-228600" lvl="2" marL="1371600" rtl="0" algn="l">
              <a:lnSpc>
                <a:spcPct val="90000"/>
              </a:lnSpc>
              <a:spcBef>
                <a:spcPts val="300"/>
              </a:spcBef>
              <a:spcAft>
                <a:spcPts val="0"/>
              </a:spcAft>
              <a:buSzPts val="1200"/>
              <a:buNone/>
              <a:defRPr sz="1200">
                <a:solidFill>
                  <a:srgbClr val="888888"/>
                </a:solidFill>
              </a:defRPr>
            </a:lvl3pPr>
            <a:lvl4pPr indent="-228600" lvl="3" marL="1828800" rtl="0" algn="l">
              <a:lnSpc>
                <a:spcPct val="90000"/>
              </a:lnSpc>
              <a:spcBef>
                <a:spcPts val="300"/>
              </a:spcBef>
              <a:spcAft>
                <a:spcPts val="0"/>
              </a:spcAft>
              <a:buSzPts val="1100"/>
              <a:buNone/>
              <a:defRPr sz="1100">
                <a:solidFill>
                  <a:srgbClr val="888888"/>
                </a:solidFill>
              </a:defRPr>
            </a:lvl4pPr>
            <a:lvl5pPr indent="-228600" lvl="4" marL="2286000" rtl="0" algn="l">
              <a:lnSpc>
                <a:spcPct val="90000"/>
              </a:lnSpc>
              <a:spcBef>
                <a:spcPts val="300"/>
              </a:spcBef>
              <a:spcAft>
                <a:spcPts val="0"/>
              </a:spcAft>
              <a:buSzPts val="1100"/>
              <a:buNone/>
              <a:defRPr sz="1100">
                <a:solidFill>
                  <a:srgbClr val="888888"/>
                </a:solidFill>
              </a:defRPr>
            </a:lvl5pPr>
            <a:lvl6pPr indent="-228600" lvl="5" marL="2743200" rtl="0" algn="l">
              <a:lnSpc>
                <a:spcPct val="90000"/>
              </a:lnSpc>
              <a:spcBef>
                <a:spcPts val="300"/>
              </a:spcBef>
              <a:spcAft>
                <a:spcPts val="0"/>
              </a:spcAft>
              <a:buSzPts val="1100"/>
              <a:buNone/>
              <a:defRPr sz="1100">
                <a:solidFill>
                  <a:srgbClr val="888888"/>
                </a:solidFill>
              </a:defRPr>
            </a:lvl6pPr>
            <a:lvl7pPr indent="-228600" lvl="6" marL="3200400" rtl="0" algn="l">
              <a:lnSpc>
                <a:spcPct val="90000"/>
              </a:lnSpc>
              <a:spcBef>
                <a:spcPts val="300"/>
              </a:spcBef>
              <a:spcAft>
                <a:spcPts val="0"/>
              </a:spcAft>
              <a:buSzPts val="1100"/>
              <a:buNone/>
              <a:defRPr sz="1100">
                <a:solidFill>
                  <a:srgbClr val="888888"/>
                </a:solidFill>
              </a:defRPr>
            </a:lvl7pPr>
            <a:lvl8pPr indent="-228600" lvl="7" marL="3657600" rtl="0" algn="l">
              <a:lnSpc>
                <a:spcPct val="90000"/>
              </a:lnSpc>
              <a:spcBef>
                <a:spcPts val="300"/>
              </a:spcBef>
              <a:spcAft>
                <a:spcPts val="0"/>
              </a:spcAft>
              <a:buSzPts val="1100"/>
              <a:buNone/>
              <a:defRPr sz="1100">
                <a:solidFill>
                  <a:srgbClr val="888888"/>
                </a:solidFill>
              </a:defRPr>
            </a:lvl8pPr>
            <a:lvl9pPr indent="-228600" lvl="8" marL="4114800" rtl="0" algn="l">
              <a:lnSpc>
                <a:spcPct val="90000"/>
              </a:lnSpc>
              <a:spcBef>
                <a:spcPts val="300"/>
              </a:spcBef>
              <a:spcAft>
                <a:spcPts val="300"/>
              </a:spcAft>
              <a:buSzPts val="1100"/>
              <a:buNone/>
              <a:defRPr sz="1100">
                <a:solidFill>
                  <a:srgbClr val="888888"/>
                </a:solidFill>
              </a:defRPr>
            </a:lvl9pPr>
          </a:lstStyle>
          <a:p/>
        </p:txBody>
      </p:sp>
      <p:sp>
        <p:nvSpPr>
          <p:cNvPr id="85" name="Google Shape;85;p17"/>
          <p:cNvSpPr txBox="1"/>
          <p:nvPr>
            <p:ph idx="10" type="dt"/>
          </p:nvPr>
        </p:nvSpPr>
        <p:spPr>
          <a:xfrm>
            <a:off x="822960" y="4844839"/>
            <a:ext cx="18543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6" name="Google Shape;86;p17"/>
          <p:cNvSpPr txBox="1"/>
          <p:nvPr>
            <p:ph idx="11" type="ftr"/>
          </p:nvPr>
        </p:nvSpPr>
        <p:spPr>
          <a:xfrm>
            <a:off x="2764639" y="4844839"/>
            <a:ext cx="3617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7" name="Google Shape;87;p17"/>
          <p:cNvSpPr txBox="1"/>
          <p:nvPr>
            <p:ph idx="12" type="sldNum"/>
          </p:nvPr>
        </p:nvSpPr>
        <p:spPr>
          <a:xfrm>
            <a:off x="7425344" y="4844839"/>
            <a:ext cx="9840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88" name="Google Shape;88;p17"/>
          <p:cNvCxnSpPr/>
          <p:nvPr/>
        </p:nvCxnSpPr>
        <p:spPr>
          <a:xfrm>
            <a:off x="905743" y="3257550"/>
            <a:ext cx="740640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9" name="Shape 89"/>
        <p:cNvGrpSpPr/>
        <p:nvPr/>
      </p:nvGrpSpPr>
      <p:grpSpPr>
        <a:xfrm>
          <a:off x="0" y="0"/>
          <a:ext cx="0" cy="0"/>
          <a:chOff x="0" y="0"/>
          <a:chExt cx="0" cy="0"/>
        </a:xfrm>
      </p:grpSpPr>
      <p:sp>
        <p:nvSpPr>
          <p:cNvPr id="90" name="Google Shape;90;p18"/>
          <p:cNvSpPr txBox="1"/>
          <p:nvPr>
            <p:ph type="title"/>
          </p:nvPr>
        </p:nvSpPr>
        <p:spPr>
          <a:xfrm>
            <a:off x="822960" y="214952"/>
            <a:ext cx="7543800" cy="1088100"/>
          </a:xfrm>
          <a:prstGeom prst="rect">
            <a:avLst/>
          </a:prstGeom>
          <a:noFill/>
          <a:ln>
            <a:noFill/>
          </a:ln>
        </p:spPr>
        <p:txBody>
          <a:bodyPr anchorCtr="0" anchor="b" bIns="34275" lIns="68575" spcFirstLastPara="1" rIns="68575" wrap="square" tIns="34275">
            <a:normAutofit/>
          </a:bodyPr>
          <a:lstStyle>
            <a:lvl1pPr lvl="0" rtl="0" algn="l">
              <a:lnSpc>
                <a:spcPct val="85000"/>
              </a:lnSpc>
              <a:spcBef>
                <a:spcPts val="0"/>
              </a:spcBef>
              <a:spcAft>
                <a:spcPts val="0"/>
              </a:spcAft>
              <a:buClr>
                <a:srgbClr val="3F3F3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1" name="Google Shape;91;p18"/>
          <p:cNvSpPr txBox="1"/>
          <p:nvPr>
            <p:ph idx="1" type="body"/>
          </p:nvPr>
        </p:nvSpPr>
        <p:spPr>
          <a:xfrm>
            <a:off x="822958" y="1384300"/>
            <a:ext cx="3703200" cy="3017400"/>
          </a:xfrm>
          <a:prstGeom prst="rect">
            <a:avLst/>
          </a:prstGeom>
          <a:noFill/>
          <a:ln>
            <a:noFill/>
          </a:ln>
        </p:spPr>
        <p:txBody>
          <a:bodyPr anchorCtr="0" anchor="t" bIns="34275" lIns="0" spcFirstLastPara="1" rIns="0" wrap="square" tIns="34275">
            <a:normAutofit/>
          </a:bodyPr>
          <a:lstStyle>
            <a:lvl1pPr indent="-317500" lvl="0" marL="457200" rtl="0" algn="l">
              <a:lnSpc>
                <a:spcPct val="90000"/>
              </a:lnSpc>
              <a:spcBef>
                <a:spcPts val="900"/>
              </a:spcBef>
              <a:spcAft>
                <a:spcPts val="0"/>
              </a:spcAft>
              <a:buSzPts val="1400"/>
              <a:buChar char=" "/>
              <a:defRPr/>
            </a:lvl1pPr>
            <a:lvl2pPr indent="-317500" lvl="1" marL="914400" rtl="0" algn="l">
              <a:lnSpc>
                <a:spcPct val="90000"/>
              </a:lnSpc>
              <a:spcBef>
                <a:spcPts val="200"/>
              </a:spcBef>
              <a:spcAft>
                <a:spcPts val="0"/>
              </a:spcAft>
              <a:buSzPts val="1400"/>
              <a:buChar char="◦"/>
              <a:defRPr/>
            </a:lvl2pPr>
            <a:lvl3pPr indent="-317500" lvl="2" marL="1371600" rtl="0" algn="l">
              <a:lnSpc>
                <a:spcPct val="90000"/>
              </a:lnSpc>
              <a:spcBef>
                <a:spcPts val="300"/>
              </a:spcBef>
              <a:spcAft>
                <a:spcPts val="0"/>
              </a:spcAft>
              <a:buSzPts val="1400"/>
              <a:buChar char="◦"/>
              <a:defRPr/>
            </a:lvl3pPr>
            <a:lvl4pPr indent="-317500" lvl="3" marL="1828800" rtl="0" algn="l">
              <a:lnSpc>
                <a:spcPct val="90000"/>
              </a:lnSpc>
              <a:spcBef>
                <a:spcPts val="300"/>
              </a:spcBef>
              <a:spcAft>
                <a:spcPts val="0"/>
              </a:spcAft>
              <a:buSzPts val="1400"/>
              <a:buChar char="◦"/>
              <a:defRPr/>
            </a:lvl4pPr>
            <a:lvl5pPr indent="-317500" lvl="4" marL="2286000" rtl="0" algn="l">
              <a:lnSpc>
                <a:spcPct val="90000"/>
              </a:lnSpc>
              <a:spcBef>
                <a:spcPts val="300"/>
              </a:spcBef>
              <a:spcAft>
                <a:spcPts val="0"/>
              </a:spcAft>
              <a:buSzPts val="1400"/>
              <a:buChar char="◦"/>
              <a:defRPr/>
            </a:lvl5pPr>
            <a:lvl6pPr indent="-317500" lvl="5" marL="2743200" rtl="0" algn="l">
              <a:lnSpc>
                <a:spcPct val="90000"/>
              </a:lnSpc>
              <a:spcBef>
                <a:spcPts val="300"/>
              </a:spcBef>
              <a:spcAft>
                <a:spcPts val="0"/>
              </a:spcAft>
              <a:buSzPts val="1400"/>
              <a:buChar char="◦"/>
              <a:defRPr/>
            </a:lvl6pPr>
            <a:lvl7pPr indent="-317500" lvl="6" marL="3200400" rtl="0" algn="l">
              <a:lnSpc>
                <a:spcPct val="90000"/>
              </a:lnSpc>
              <a:spcBef>
                <a:spcPts val="300"/>
              </a:spcBef>
              <a:spcAft>
                <a:spcPts val="0"/>
              </a:spcAft>
              <a:buSzPts val="1400"/>
              <a:buChar char="◦"/>
              <a:defRPr/>
            </a:lvl7pPr>
            <a:lvl8pPr indent="-317500" lvl="7" marL="3657600" rtl="0" algn="l">
              <a:lnSpc>
                <a:spcPct val="90000"/>
              </a:lnSpc>
              <a:spcBef>
                <a:spcPts val="300"/>
              </a:spcBef>
              <a:spcAft>
                <a:spcPts val="0"/>
              </a:spcAft>
              <a:buSzPts val="1400"/>
              <a:buChar char="◦"/>
              <a:defRPr/>
            </a:lvl8pPr>
            <a:lvl9pPr indent="-317500" lvl="8" marL="4114800" rtl="0" algn="l">
              <a:lnSpc>
                <a:spcPct val="90000"/>
              </a:lnSpc>
              <a:spcBef>
                <a:spcPts val="300"/>
              </a:spcBef>
              <a:spcAft>
                <a:spcPts val="300"/>
              </a:spcAft>
              <a:buSzPts val="1400"/>
              <a:buChar char="◦"/>
              <a:defRPr/>
            </a:lvl9pPr>
          </a:lstStyle>
          <a:p/>
        </p:txBody>
      </p:sp>
      <p:sp>
        <p:nvSpPr>
          <p:cNvPr id="92" name="Google Shape;92;p18"/>
          <p:cNvSpPr txBox="1"/>
          <p:nvPr>
            <p:ph idx="2" type="body"/>
          </p:nvPr>
        </p:nvSpPr>
        <p:spPr>
          <a:xfrm>
            <a:off x="4663440" y="1384301"/>
            <a:ext cx="3703200" cy="3017400"/>
          </a:xfrm>
          <a:prstGeom prst="rect">
            <a:avLst/>
          </a:prstGeom>
          <a:noFill/>
          <a:ln>
            <a:noFill/>
          </a:ln>
        </p:spPr>
        <p:txBody>
          <a:bodyPr anchorCtr="0" anchor="t" bIns="34275" lIns="0" spcFirstLastPara="1" rIns="0" wrap="square" tIns="34275">
            <a:normAutofit/>
          </a:bodyPr>
          <a:lstStyle>
            <a:lvl1pPr indent="-317500" lvl="0" marL="457200" rtl="0" algn="l">
              <a:lnSpc>
                <a:spcPct val="90000"/>
              </a:lnSpc>
              <a:spcBef>
                <a:spcPts val="900"/>
              </a:spcBef>
              <a:spcAft>
                <a:spcPts val="0"/>
              </a:spcAft>
              <a:buSzPts val="1400"/>
              <a:buChar char=" "/>
              <a:defRPr/>
            </a:lvl1pPr>
            <a:lvl2pPr indent="-317500" lvl="1" marL="914400" rtl="0" algn="l">
              <a:lnSpc>
                <a:spcPct val="90000"/>
              </a:lnSpc>
              <a:spcBef>
                <a:spcPts val="200"/>
              </a:spcBef>
              <a:spcAft>
                <a:spcPts val="0"/>
              </a:spcAft>
              <a:buSzPts val="1400"/>
              <a:buChar char="◦"/>
              <a:defRPr/>
            </a:lvl2pPr>
            <a:lvl3pPr indent="-317500" lvl="2" marL="1371600" rtl="0" algn="l">
              <a:lnSpc>
                <a:spcPct val="90000"/>
              </a:lnSpc>
              <a:spcBef>
                <a:spcPts val="300"/>
              </a:spcBef>
              <a:spcAft>
                <a:spcPts val="0"/>
              </a:spcAft>
              <a:buSzPts val="1400"/>
              <a:buChar char="◦"/>
              <a:defRPr/>
            </a:lvl3pPr>
            <a:lvl4pPr indent="-317500" lvl="3" marL="1828800" rtl="0" algn="l">
              <a:lnSpc>
                <a:spcPct val="90000"/>
              </a:lnSpc>
              <a:spcBef>
                <a:spcPts val="300"/>
              </a:spcBef>
              <a:spcAft>
                <a:spcPts val="0"/>
              </a:spcAft>
              <a:buSzPts val="1400"/>
              <a:buChar char="◦"/>
              <a:defRPr/>
            </a:lvl4pPr>
            <a:lvl5pPr indent="-317500" lvl="4" marL="2286000" rtl="0" algn="l">
              <a:lnSpc>
                <a:spcPct val="90000"/>
              </a:lnSpc>
              <a:spcBef>
                <a:spcPts val="300"/>
              </a:spcBef>
              <a:spcAft>
                <a:spcPts val="0"/>
              </a:spcAft>
              <a:buSzPts val="1400"/>
              <a:buChar char="◦"/>
              <a:defRPr/>
            </a:lvl5pPr>
            <a:lvl6pPr indent="-317500" lvl="5" marL="2743200" rtl="0" algn="l">
              <a:lnSpc>
                <a:spcPct val="90000"/>
              </a:lnSpc>
              <a:spcBef>
                <a:spcPts val="300"/>
              </a:spcBef>
              <a:spcAft>
                <a:spcPts val="0"/>
              </a:spcAft>
              <a:buSzPts val="1400"/>
              <a:buChar char="◦"/>
              <a:defRPr/>
            </a:lvl6pPr>
            <a:lvl7pPr indent="-317500" lvl="6" marL="3200400" rtl="0" algn="l">
              <a:lnSpc>
                <a:spcPct val="90000"/>
              </a:lnSpc>
              <a:spcBef>
                <a:spcPts val="300"/>
              </a:spcBef>
              <a:spcAft>
                <a:spcPts val="0"/>
              </a:spcAft>
              <a:buSzPts val="1400"/>
              <a:buChar char="◦"/>
              <a:defRPr/>
            </a:lvl7pPr>
            <a:lvl8pPr indent="-317500" lvl="7" marL="3657600" rtl="0" algn="l">
              <a:lnSpc>
                <a:spcPct val="90000"/>
              </a:lnSpc>
              <a:spcBef>
                <a:spcPts val="300"/>
              </a:spcBef>
              <a:spcAft>
                <a:spcPts val="0"/>
              </a:spcAft>
              <a:buSzPts val="1400"/>
              <a:buChar char="◦"/>
              <a:defRPr/>
            </a:lvl8pPr>
            <a:lvl9pPr indent="-317500" lvl="8" marL="4114800" rtl="0" algn="l">
              <a:lnSpc>
                <a:spcPct val="90000"/>
              </a:lnSpc>
              <a:spcBef>
                <a:spcPts val="300"/>
              </a:spcBef>
              <a:spcAft>
                <a:spcPts val="300"/>
              </a:spcAft>
              <a:buSzPts val="1400"/>
              <a:buChar char="◦"/>
              <a:defRPr/>
            </a:lvl9pPr>
          </a:lstStyle>
          <a:p/>
        </p:txBody>
      </p:sp>
      <p:sp>
        <p:nvSpPr>
          <p:cNvPr id="93" name="Google Shape;93;p18"/>
          <p:cNvSpPr txBox="1"/>
          <p:nvPr>
            <p:ph idx="10" type="dt"/>
          </p:nvPr>
        </p:nvSpPr>
        <p:spPr>
          <a:xfrm>
            <a:off x="822960" y="4844839"/>
            <a:ext cx="18543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4" name="Google Shape;94;p18"/>
          <p:cNvSpPr txBox="1"/>
          <p:nvPr>
            <p:ph idx="11" type="ftr"/>
          </p:nvPr>
        </p:nvSpPr>
        <p:spPr>
          <a:xfrm>
            <a:off x="2764639" y="4844839"/>
            <a:ext cx="3617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5" name="Google Shape;95;p18"/>
          <p:cNvSpPr txBox="1"/>
          <p:nvPr>
            <p:ph idx="12" type="sldNum"/>
          </p:nvPr>
        </p:nvSpPr>
        <p:spPr>
          <a:xfrm>
            <a:off x="7425344" y="4844839"/>
            <a:ext cx="9840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6" name="Shape 96"/>
        <p:cNvGrpSpPr/>
        <p:nvPr/>
      </p:nvGrpSpPr>
      <p:grpSpPr>
        <a:xfrm>
          <a:off x="0" y="0"/>
          <a:ext cx="0" cy="0"/>
          <a:chOff x="0" y="0"/>
          <a:chExt cx="0" cy="0"/>
        </a:xfrm>
      </p:grpSpPr>
      <p:sp>
        <p:nvSpPr>
          <p:cNvPr id="97" name="Google Shape;97;p19"/>
          <p:cNvSpPr txBox="1"/>
          <p:nvPr>
            <p:ph type="title"/>
          </p:nvPr>
        </p:nvSpPr>
        <p:spPr>
          <a:xfrm>
            <a:off x="822960" y="214952"/>
            <a:ext cx="7543800" cy="1088100"/>
          </a:xfrm>
          <a:prstGeom prst="rect">
            <a:avLst/>
          </a:prstGeom>
          <a:noFill/>
          <a:ln>
            <a:noFill/>
          </a:ln>
        </p:spPr>
        <p:txBody>
          <a:bodyPr anchorCtr="0" anchor="b" bIns="34275" lIns="68575" spcFirstLastPara="1" rIns="68575" wrap="square" tIns="34275">
            <a:normAutofit/>
          </a:bodyPr>
          <a:lstStyle>
            <a:lvl1pPr lvl="0" rtl="0" algn="l">
              <a:lnSpc>
                <a:spcPct val="85000"/>
              </a:lnSpc>
              <a:spcBef>
                <a:spcPts val="0"/>
              </a:spcBef>
              <a:spcAft>
                <a:spcPts val="0"/>
              </a:spcAft>
              <a:buClr>
                <a:srgbClr val="3F3F3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8" name="Google Shape;98;p19"/>
          <p:cNvSpPr txBox="1"/>
          <p:nvPr>
            <p:ph idx="1" type="body"/>
          </p:nvPr>
        </p:nvSpPr>
        <p:spPr>
          <a:xfrm>
            <a:off x="822960" y="1384539"/>
            <a:ext cx="3703200" cy="552300"/>
          </a:xfrm>
          <a:prstGeom prst="rect">
            <a:avLst/>
          </a:prstGeom>
          <a:noFill/>
          <a:ln>
            <a:noFill/>
          </a:ln>
        </p:spPr>
        <p:txBody>
          <a:bodyPr anchorCtr="0" anchor="ctr" bIns="34275" lIns="68575" spcFirstLastPara="1" rIns="68575" wrap="square" tIns="34275">
            <a:normAutofit/>
          </a:bodyPr>
          <a:lstStyle>
            <a:lvl1pPr indent="-228600" lvl="0" marL="457200" rtl="0" algn="l">
              <a:lnSpc>
                <a:spcPct val="90000"/>
              </a:lnSpc>
              <a:spcBef>
                <a:spcPts val="900"/>
              </a:spcBef>
              <a:spcAft>
                <a:spcPts val="0"/>
              </a:spcAft>
              <a:buSzPts val="1500"/>
              <a:buNone/>
              <a:defRPr b="0" sz="1500" cap="none">
                <a:solidFill>
                  <a:schemeClr val="dk2"/>
                </a:solidFill>
              </a:defRPr>
            </a:lvl1pPr>
            <a:lvl2pPr indent="-228600" lvl="1" marL="914400" rtl="0" algn="l">
              <a:lnSpc>
                <a:spcPct val="90000"/>
              </a:lnSpc>
              <a:spcBef>
                <a:spcPts val="200"/>
              </a:spcBef>
              <a:spcAft>
                <a:spcPts val="0"/>
              </a:spcAft>
              <a:buSzPts val="1500"/>
              <a:buNone/>
              <a:defRPr b="1" sz="1500"/>
            </a:lvl2pPr>
            <a:lvl3pPr indent="-228600" lvl="2" marL="1371600" rtl="0" algn="l">
              <a:lnSpc>
                <a:spcPct val="90000"/>
              </a:lnSpc>
              <a:spcBef>
                <a:spcPts val="300"/>
              </a:spcBef>
              <a:spcAft>
                <a:spcPts val="0"/>
              </a:spcAft>
              <a:buSzPts val="1400"/>
              <a:buNone/>
              <a:defRPr b="1" sz="1400"/>
            </a:lvl3pPr>
            <a:lvl4pPr indent="-228600" lvl="3" marL="1828800" rtl="0" algn="l">
              <a:lnSpc>
                <a:spcPct val="90000"/>
              </a:lnSpc>
              <a:spcBef>
                <a:spcPts val="300"/>
              </a:spcBef>
              <a:spcAft>
                <a:spcPts val="0"/>
              </a:spcAft>
              <a:buSzPts val="1200"/>
              <a:buNone/>
              <a:defRPr b="1" sz="1200"/>
            </a:lvl4pPr>
            <a:lvl5pPr indent="-228600" lvl="4" marL="2286000" rtl="0" algn="l">
              <a:lnSpc>
                <a:spcPct val="90000"/>
              </a:lnSpc>
              <a:spcBef>
                <a:spcPts val="300"/>
              </a:spcBef>
              <a:spcAft>
                <a:spcPts val="0"/>
              </a:spcAft>
              <a:buSzPts val="1200"/>
              <a:buNone/>
              <a:defRPr b="1" sz="1200"/>
            </a:lvl5pPr>
            <a:lvl6pPr indent="-228600" lvl="5" marL="2743200" rtl="0" algn="l">
              <a:lnSpc>
                <a:spcPct val="90000"/>
              </a:lnSpc>
              <a:spcBef>
                <a:spcPts val="300"/>
              </a:spcBef>
              <a:spcAft>
                <a:spcPts val="0"/>
              </a:spcAft>
              <a:buSzPts val="1200"/>
              <a:buNone/>
              <a:defRPr b="1" sz="1200"/>
            </a:lvl6pPr>
            <a:lvl7pPr indent="-228600" lvl="6" marL="3200400" rtl="0" algn="l">
              <a:lnSpc>
                <a:spcPct val="90000"/>
              </a:lnSpc>
              <a:spcBef>
                <a:spcPts val="300"/>
              </a:spcBef>
              <a:spcAft>
                <a:spcPts val="0"/>
              </a:spcAft>
              <a:buSzPts val="1200"/>
              <a:buNone/>
              <a:defRPr b="1" sz="1200"/>
            </a:lvl7pPr>
            <a:lvl8pPr indent="-228600" lvl="7" marL="3657600" rtl="0" algn="l">
              <a:lnSpc>
                <a:spcPct val="90000"/>
              </a:lnSpc>
              <a:spcBef>
                <a:spcPts val="300"/>
              </a:spcBef>
              <a:spcAft>
                <a:spcPts val="0"/>
              </a:spcAft>
              <a:buSzPts val="1200"/>
              <a:buNone/>
              <a:defRPr b="1" sz="1200"/>
            </a:lvl8pPr>
            <a:lvl9pPr indent="-228600" lvl="8" marL="4114800" rtl="0" algn="l">
              <a:lnSpc>
                <a:spcPct val="90000"/>
              </a:lnSpc>
              <a:spcBef>
                <a:spcPts val="300"/>
              </a:spcBef>
              <a:spcAft>
                <a:spcPts val="300"/>
              </a:spcAft>
              <a:buSzPts val="1200"/>
              <a:buNone/>
              <a:defRPr b="1" sz="1200"/>
            </a:lvl9pPr>
          </a:lstStyle>
          <a:p/>
        </p:txBody>
      </p:sp>
      <p:sp>
        <p:nvSpPr>
          <p:cNvPr id="99" name="Google Shape;99;p19"/>
          <p:cNvSpPr txBox="1"/>
          <p:nvPr>
            <p:ph idx="2" type="body"/>
          </p:nvPr>
        </p:nvSpPr>
        <p:spPr>
          <a:xfrm>
            <a:off x="822960" y="1936750"/>
            <a:ext cx="3703200" cy="2533800"/>
          </a:xfrm>
          <a:prstGeom prst="rect">
            <a:avLst/>
          </a:prstGeom>
          <a:noFill/>
          <a:ln>
            <a:noFill/>
          </a:ln>
        </p:spPr>
        <p:txBody>
          <a:bodyPr anchorCtr="0" anchor="t" bIns="34275" lIns="0" spcFirstLastPara="1" rIns="0" wrap="square" tIns="34275">
            <a:normAutofit/>
          </a:bodyPr>
          <a:lstStyle>
            <a:lvl1pPr indent="-317500" lvl="0" marL="457200" rtl="0" algn="l">
              <a:lnSpc>
                <a:spcPct val="90000"/>
              </a:lnSpc>
              <a:spcBef>
                <a:spcPts val="900"/>
              </a:spcBef>
              <a:spcAft>
                <a:spcPts val="0"/>
              </a:spcAft>
              <a:buSzPts val="1400"/>
              <a:buChar char=" "/>
              <a:defRPr/>
            </a:lvl1pPr>
            <a:lvl2pPr indent="-317500" lvl="1" marL="914400" rtl="0" algn="l">
              <a:lnSpc>
                <a:spcPct val="90000"/>
              </a:lnSpc>
              <a:spcBef>
                <a:spcPts val="200"/>
              </a:spcBef>
              <a:spcAft>
                <a:spcPts val="0"/>
              </a:spcAft>
              <a:buSzPts val="1400"/>
              <a:buChar char="◦"/>
              <a:defRPr/>
            </a:lvl2pPr>
            <a:lvl3pPr indent="-317500" lvl="2" marL="1371600" rtl="0" algn="l">
              <a:lnSpc>
                <a:spcPct val="90000"/>
              </a:lnSpc>
              <a:spcBef>
                <a:spcPts val="300"/>
              </a:spcBef>
              <a:spcAft>
                <a:spcPts val="0"/>
              </a:spcAft>
              <a:buSzPts val="1400"/>
              <a:buChar char="◦"/>
              <a:defRPr/>
            </a:lvl3pPr>
            <a:lvl4pPr indent="-317500" lvl="3" marL="1828800" rtl="0" algn="l">
              <a:lnSpc>
                <a:spcPct val="90000"/>
              </a:lnSpc>
              <a:spcBef>
                <a:spcPts val="300"/>
              </a:spcBef>
              <a:spcAft>
                <a:spcPts val="0"/>
              </a:spcAft>
              <a:buSzPts val="1400"/>
              <a:buChar char="◦"/>
              <a:defRPr/>
            </a:lvl4pPr>
            <a:lvl5pPr indent="-317500" lvl="4" marL="2286000" rtl="0" algn="l">
              <a:lnSpc>
                <a:spcPct val="90000"/>
              </a:lnSpc>
              <a:spcBef>
                <a:spcPts val="300"/>
              </a:spcBef>
              <a:spcAft>
                <a:spcPts val="0"/>
              </a:spcAft>
              <a:buSzPts val="1400"/>
              <a:buChar char="◦"/>
              <a:defRPr/>
            </a:lvl5pPr>
            <a:lvl6pPr indent="-317500" lvl="5" marL="2743200" rtl="0" algn="l">
              <a:lnSpc>
                <a:spcPct val="90000"/>
              </a:lnSpc>
              <a:spcBef>
                <a:spcPts val="300"/>
              </a:spcBef>
              <a:spcAft>
                <a:spcPts val="0"/>
              </a:spcAft>
              <a:buSzPts val="1400"/>
              <a:buChar char="◦"/>
              <a:defRPr/>
            </a:lvl6pPr>
            <a:lvl7pPr indent="-317500" lvl="6" marL="3200400" rtl="0" algn="l">
              <a:lnSpc>
                <a:spcPct val="90000"/>
              </a:lnSpc>
              <a:spcBef>
                <a:spcPts val="300"/>
              </a:spcBef>
              <a:spcAft>
                <a:spcPts val="0"/>
              </a:spcAft>
              <a:buSzPts val="1400"/>
              <a:buChar char="◦"/>
              <a:defRPr/>
            </a:lvl7pPr>
            <a:lvl8pPr indent="-317500" lvl="7" marL="3657600" rtl="0" algn="l">
              <a:lnSpc>
                <a:spcPct val="90000"/>
              </a:lnSpc>
              <a:spcBef>
                <a:spcPts val="300"/>
              </a:spcBef>
              <a:spcAft>
                <a:spcPts val="0"/>
              </a:spcAft>
              <a:buSzPts val="1400"/>
              <a:buChar char="◦"/>
              <a:defRPr/>
            </a:lvl8pPr>
            <a:lvl9pPr indent="-317500" lvl="8" marL="4114800" rtl="0" algn="l">
              <a:lnSpc>
                <a:spcPct val="90000"/>
              </a:lnSpc>
              <a:spcBef>
                <a:spcPts val="300"/>
              </a:spcBef>
              <a:spcAft>
                <a:spcPts val="300"/>
              </a:spcAft>
              <a:buSzPts val="1400"/>
              <a:buChar char="◦"/>
              <a:defRPr/>
            </a:lvl9pPr>
          </a:lstStyle>
          <a:p/>
        </p:txBody>
      </p:sp>
      <p:sp>
        <p:nvSpPr>
          <p:cNvPr id="100" name="Google Shape;100;p19"/>
          <p:cNvSpPr txBox="1"/>
          <p:nvPr>
            <p:ph idx="3" type="body"/>
          </p:nvPr>
        </p:nvSpPr>
        <p:spPr>
          <a:xfrm>
            <a:off x="4663440" y="1384539"/>
            <a:ext cx="3703200" cy="552300"/>
          </a:xfrm>
          <a:prstGeom prst="rect">
            <a:avLst/>
          </a:prstGeom>
          <a:noFill/>
          <a:ln>
            <a:noFill/>
          </a:ln>
        </p:spPr>
        <p:txBody>
          <a:bodyPr anchorCtr="0" anchor="ctr" bIns="34275" lIns="68575" spcFirstLastPara="1" rIns="68575" wrap="square" tIns="34275">
            <a:normAutofit/>
          </a:bodyPr>
          <a:lstStyle>
            <a:lvl1pPr indent="-228600" lvl="0" marL="457200" rtl="0" algn="l">
              <a:lnSpc>
                <a:spcPct val="90000"/>
              </a:lnSpc>
              <a:spcBef>
                <a:spcPts val="900"/>
              </a:spcBef>
              <a:spcAft>
                <a:spcPts val="0"/>
              </a:spcAft>
              <a:buSzPts val="1500"/>
              <a:buNone/>
              <a:defRPr b="0" sz="1500" cap="none">
                <a:solidFill>
                  <a:schemeClr val="dk2"/>
                </a:solidFill>
              </a:defRPr>
            </a:lvl1pPr>
            <a:lvl2pPr indent="-228600" lvl="1" marL="914400" rtl="0" algn="l">
              <a:lnSpc>
                <a:spcPct val="90000"/>
              </a:lnSpc>
              <a:spcBef>
                <a:spcPts val="200"/>
              </a:spcBef>
              <a:spcAft>
                <a:spcPts val="0"/>
              </a:spcAft>
              <a:buSzPts val="1500"/>
              <a:buNone/>
              <a:defRPr b="1" sz="1500"/>
            </a:lvl2pPr>
            <a:lvl3pPr indent="-228600" lvl="2" marL="1371600" rtl="0" algn="l">
              <a:lnSpc>
                <a:spcPct val="90000"/>
              </a:lnSpc>
              <a:spcBef>
                <a:spcPts val="300"/>
              </a:spcBef>
              <a:spcAft>
                <a:spcPts val="0"/>
              </a:spcAft>
              <a:buSzPts val="1400"/>
              <a:buNone/>
              <a:defRPr b="1" sz="1400"/>
            </a:lvl3pPr>
            <a:lvl4pPr indent="-228600" lvl="3" marL="1828800" rtl="0" algn="l">
              <a:lnSpc>
                <a:spcPct val="90000"/>
              </a:lnSpc>
              <a:spcBef>
                <a:spcPts val="300"/>
              </a:spcBef>
              <a:spcAft>
                <a:spcPts val="0"/>
              </a:spcAft>
              <a:buSzPts val="1200"/>
              <a:buNone/>
              <a:defRPr b="1" sz="1200"/>
            </a:lvl4pPr>
            <a:lvl5pPr indent="-228600" lvl="4" marL="2286000" rtl="0" algn="l">
              <a:lnSpc>
                <a:spcPct val="90000"/>
              </a:lnSpc>
              <a:spcBef>
                <a:spcPts val="300"/>
              </a:spcBef>
              <a:spcAft>
                <a:spcPts val="0"/>
              </a:spcAft>
              <a:buSzPts val="1200"/>
              <a:buNone/>
              <a:defRPr b="1" sz="1200"/>
            </a:lvl5pPr>
            <a:lvl6pPr indent="-228600" lvl="5" marL="2743200" rtl="0" algn="l">
              <a:lnSpc>
                <a:spcPct val="90000"/>
              </a:lnSpc>
              <a:spcBef>
                <a:spcPts val="300"/>
              </a:spcBef>
              <a:spcAft>
                <a:spcPts val="0"/>
              </a:spcAft>
              <a:buSzPts val="1200"/>
              <a:buNone/>
              <a:defRPr b="1" sz="1200"/>
            </a:lvl6pPr>
            <a:lvl7pPr indent="-228600" lvl="6" marL="3200400" rtl="0" algn="l">
              <a:lnSpc>
                <a:spcPct val="90000"/>
              </a:lnSpc>
              <a:spcBef>
                <a:spcPts val="300"/>
              </a:spcBef>
              <a:spcAft>
                <a:spcPts val="0"/>
              </a:spcAft>
              <a:buSzPts val="1200"/>
              <a:buNone/>
              <a:defRPr b="1" sz="1200"/>
            </a:lvl7pPr>
            <a:lvl8pPr indent="-228600" lvl="7" marL="3657600" rtl="0" algn="l">
              <a:lnSpc>
                <a:spcPct val="90000"/>
              </a:lnSpc>
              <a:spcBef>
                <a:spcPts val="300"/>
              </a:spcBef>
              <a:spcAft>
                <a:spcPts val="0"/>
              </a:spcAft>
              <a:buSzPts val="1200"/>
              <a:buNone/>
              <a:defRPr b="1" sz="1200"/>
            </a:lvl8pPr>
            <a:lvl9pPr indent="-228600" lvl="8" marL="4114800" rtl="0" algn="l">
              <a:lnSpc>
                <a:spcPct val="90000"/>
              </a:lnSpc>
              <a:spcBef>
                <a:spcPts val="300"/>
              </a:spcBef>
              <a:spcAft>
                <a:spcPts val="300"/>
              </a:spcAft>
              <a:buSzPts val="1200"/>
              <a:buNone/>
              <a:defRPr b="1" sz="1200"/>
            </a:lvl9pPr>
          </a:lstStyle>
          <a:p/>
        </p:txBody>
      </p:sp>
      <p:sp>
        <p:nvSpPr>
          <p:cNvPr id="101" name="Google Shape;101;p19"/>
          <p:cNvSpPr txBox="1"/>
          <p:nvPr>
            <p:ph idx="4" type="body"/>
          </p:nvPr>
        </p:nvSpPr>
        <p:spPr>
          <a:xfrm>
            <a:off x="4663440" y="1936750"/>
            <a:ext cx="3703200" cy="2533800"/>
          </a:xfrm>
          <a:prstGeom prst="rect">
            <a:avLst/>
          </a:prstGeom>
          <a:noFill/>
          <a:ln>
            <a:noFill/>
          </a:ln>
        </p:spPr>
        <p:txBody>
          <a:bodyPr anchorCtr="0" anchor="t" bIns="34275" lIns="0" spcFirstLastPara="1" rIns="0" wrap="square" tIns="34275">
            <a:normAutofit/>
          </a:bodyPr>
          <a:lstStyle>
            <a:lvl1pPr indent="-317500" lvl="0" marL="457200" rtl="0" algn="l">
              <a:lnSpc>
                <a:spcPct val="90000"/>
              </a:lnSpc>
              <a:spcBef>
                <a:spcPts val="900"/>
              </a:spcBef>
              <a:spcAft>
                <a:spcPts val="0"/>
              </a:spcAft>
              <a:buSzPts val="1400"/>
              <a:buChar char=" "/>
              <a:defRPr/>
            </a:lvl1pPr>
            <a:lvl2pPr indent="-317500" lvl="1" marL="914400" rtl="0" algn="l">
              <a:lnSpc>
                <a:spcPct val="90000"/>
              </a:lnSpc>
              <a:spcBef>
                <a:spcPts val="200"/>
              </a:spcBef>
              <a:spcAft>
                <a:spcPts val="0"/>
              </a:spcAft>
              <a:buSzPts val="1400"/>
              <a:buChar char="◦"/>
              <a:defRPr/>
            </a:lvl2pPr>
            <a:lvl3pPr indent="-317500" lvl="2" marL="1371600" rtl="0" algn="l">
              <a:lnSpc>
                <a:spcPct val="90000"/>
              </a:lnSpc>
              <a:spcBef>
                <a:spcPts val="300"/>
              </a:spcBef>
              <a:spcAft>
                <a:spcPts val="0"/>
              </a:spcAft>
              <a:buSzPts val="1400"/>
              <a:buChar char="◦"/>
              <a:defRPr/>
            </a:lvl3pPr>
            <a:lvl4pPr indent="-317500" lvl="3" marL="1828800" rtl="0" algn="l">
              <a:lnSpc>
                <a:spcPct val="90000"/>
              </a:lnSpc>
              <a:spcBef>
                <a:spcPts val="300"/>
              </a:spcBef>
              <a:spcAft>
                <a:spcPts val="0"/>
              </a:spcAft>
              <a:buSzPts val="1400"/>
              <a:buChar char="◦"/>
              <a:defRPr/>
            </a:lvl4pPr>
            <a:lvl5pPr indent="-317500" lvl="4" marL="2286000" rtl="0" algn="l">
              <a:lnSpc>
                <a:spcPct val="90000"/>
              </a:lnSpc>
              <a:spcBef>
                <a:spcPts val="300"/>
              </a:spcBef>
              <a:spcAft>
                <a:spcPts val="0"/>
              </a:spcAft>
              <a:buSzPts val="1400"/>
              <a:buChar char="◦"/>
              <a:defRPr/>
            </a:lvl5pPr>
            <a:lvl6pPr indent="-317500" lvl="5" marL="2743200" rtl="0" algn="l">
              <a:lnSpc>
                <a:spcPct val="90000"/>
              </a:lnSpc>
              <a:spcBef>
                <a:spcPts val="300"/>
              </a:spcBef>
              <a:spcAft>
                <a:spcPts val="0"/>
              </a:spcAft>
              <a:buSzPts val="1400"/>
              <a:buChar char="◦"/>
              <a:defRPr/>
            </a:lvl6pPr>
            <a:lvl7pPr indent="-317500" lvl="6" marL="3200400" rtl="0" algn="l">
              <a:lnSpc>
                <a:spcPct val="90000"/>
              </a:lnSpc>
              <a:spcBef>
                <a:spcPts val="300"/>
              </a:spcBef>
              <a:spcAft>
                <a:spcPts val="0"/>
              </a:spcAft>
              <a:buSzPts val="1400"/>
              <a:buChar char="◦"/>
              <a:defRPr/>
            </a:lvl7pPr>
            <a:lvl8pPr indent="-317500" lvl="7" marL="3657600" rtl="0" algn="l">
              <a:lnSpc>
                <a:spcPct val="90000"/>
              </a:lnSpc>
              <a:spcBef>
                <a:spcPts val="300"/>
              </a:spcBef>
              <a:spcAft>
                <a:spcPts val="0"/>
              </a:spcAft>
              <a:buSzPts val="1400"/>
              <a:buChar char="◦"/>
              <a:defRPr/>
            </a:lvl8pPr>
            <a:lvl9pPr indent="-317500" lvl="8" marL="4114800" rtl="0" algn="l">
              <a:lnSpc>
                <a:spcPct val="90000"/>
              </a:lnSpc>
              <a:spcBef>
                <a:spcPts val="300"/>
              </a:spcBef>
              <a:spcAft>
                <a:spcPts val="300"/>
              </a:spcAft>
              <a:buSzPts val="1400"/>
              <a:buChar char="◦"/>
              <a:defRPr/>
            </a:lvl9pPr>
          </a:lstStyle>
          <a:p/>
        </p:txBody>
      </p:sp>
      <p:sp>
        <p:nvSpPr>
          <p:cNvPr id="102" name="Google Shape;102;p19"/>
          <p:cNvSpPr txBox="1"/>
          <p:nvPr>
            <p:ph idx="10" type="dt"/>
          </p:nvPr>
        </p:nvSpPr>
        <p:spPr>
          <a:xfrm>
            <a:off x="822960" y="4844839"/>
            <a:ext cx="18543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3" name="Google Shape;103;p19"/>
          <p:cNvSpPr txBox="1"/>
          <p:nvPr>
            <p:ph idx="11" type="ftr"/>
          </p:nvPr>
        </p:nvSpPr>
        <p:spPr>
          <a:xfrm>
            <a:off x="2764639" y="4844839"/>
            <a:ext cx="3617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4" name="Google Shape;104;p19"/>
          <p:cNvSpPr txBox="1"/>
          <p:nvPr>
            <p:ph idx="12" type="sldNum"/>
          </p:nvPr>
        </p:nvSpPr>
        <p:spPr>
          <a:xfrm>
            <a:off x="7425344" y="4844839"/>
            <a:ext cx="9840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5" name="Shape 105"/>
        <p:cNvGrpSpPr/>
        <p:nvPr/>
      </p:nvGrpSpPr>
      <p:grpSpPr>
        <a:xfrm>
          <a:off x="0" y="0"/>
          <a:ext cx="0" cy="0"/>
          <a:chOff x="0" y="0"/>
          <a:chExt cx="0" cy="0"/>
        </a:xfrm>
      </p:grpSpPr>
      <p:sp>
        <p:nvSpPr>
          <p:cNvPr id="106" name="Google Shape;106;p20"/>
          <p:cNvSpPr txBox="1"/>
          <p:nvPr>
            <p:ph type="title"/>
          </p:nvPr>
        </p:nvSpPr>
        <p:spPr>
          <a:xfrm>
            <a:off x="822960" y="214952"/>
            <a:ext cx="7543800" cy="1088100"/>
          </a:xfrm>
          <a:prstGeom prst="rect">
            <a:avLst/>
          </a:prstGeom>
          <a:noFill/>
          <a:ln>
            <a:noFill/>
          </a:ln>
        </p:spPr>
        <p:txBody>
          <a:bodyPr anchorCtr="0" anchor="b" bIns="34275" lIns="68575" spcFirstLastPara="1" rIns="68575" wrap="square" tIns="34275">
            <a:normAutofit/>
          </a:bodyPr>
          <a:lstStyle>
            <a:lvl1pPr lvl="0" rtl="0" algn="l">
              <a:lnSpc>
                <a:spcPct val="85000"/>
              </a:lnSpc>
              <a:spcBef>
                <a:spcPts val="0"/>
              </a:spcBef>
              <a:spcAft>
                <a:spcPts val="0"/>
              </a:spcAft>
              <a:buClr>
                <a:srgbClr val="3F3F3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7" name="Google Shape;107;p20"/>
          <p:cNvSpPr txBox="1"/>
          <p:nvPr>
            <p:ph idx="10" type="dt"/>
          </p:nvPr>
        </p:nvSpPr>
        <p:spPr>
          <a:xfrm>
            <a:off x="822960" y="4844839"/>
            <a:ext cx="18543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8" name="Google Shape;108;p20"/>
          <p:cNvSpPr txBox="1"/>
          <p:nvPr>
            <p:ph idx="11" type="ftr"/>
          </p:nvPr>
        </p:nvSpPr>
        <p:spPr>
          <a:xfrm>
            <a:off x="2764639" y="4844839"/>
            <a:ext cx="3617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9" name="Google Shape;109;p20"/>
          <p:cNvSpPr txBox="1"/>
          <p:nvPr>
            <p:ph idx="12" type="sldNum"/>
          </p:nvPr>
        </p:nvSpPr>
        <p:spPr>
          <a:xfrm>
            <a:off x="7425344" y="4844839"/>
            <a:ext cx="9840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110" name="Shape 110"/>
        <p:cNvGrpSpPr/>
        <p:nvPr/>
      </p:nvGrpSpPr>
      <p:grpSpPr>
        <a:xfrm>
          <a:off x="0" y="0"/>
          <a:ext cx="0" cy="0"/>
          <a:chOff x="0" y="0"/>
          <a:chExt cx="0" cy="0"/>
        </a:xfrm>
      </p:grpSpPr>
      <p:sp>
        <p:nvSpPr>
          <p:cNvPr id="111" name="Google Shape;111;p21"/>
          <p:cNvSpPr/>
          <p:nvPr/>
        </p:nvSpPr>
        <p:spPr>
          <a:xfrm>
            <a:off x="2381" y="4800600"/>
            <a:ext cx="9141600" cy="342900"/>
          </a:xfrm>
          <a:prstGeom prst="rect">
            <a:avLst/>
          </a:prstGeom>
          <a:solidFill>
            <a:srgbClr val="82837C"/>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12" name="Google Shape;112;p21"/>
          <p:cNvSpPr/>
          <p:nvPr/>
        </p:nvSpPr>
        <p:spPr>
          <a:xfrm>
            <a:off x="11" y="4750737"/>
            <a:ext cx="9141600" cy="48000"/>
          </a:xfrm>
          <a:prstGeom prst="rect">
            <a:avLst/>
          </a:prstGeom>
          <a:solidFill>
            <a:schemeClr val="accent4"/>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13" name="Google Shape;113;p21"/>
          <p:cNvSpPr txBox="1"/>
          <p:nvPr>
            <p:ph idx="10" type="dt"/>
          </p:nvPr>
        </p:nvSpPr>
        <p:spPr>
          <a:xfrm>
            <a:off x="822960" y="4844839"/>
            <a:ext cx="18543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4" name="Google Shape;114;p21"/>
          <p:cNvSpPr txBox="1"/>
          <p:nvPr>
            <p:ph idx="11" type="ftr"/>
          </p:nvPr>
        </p:nvSpPr>
        <p:spPr>
          <a:xfrm>
            <a:off x="2764639" y="4844839"/>
            <a:ext cx="3617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solidFill>
                  <a:srgbClr val="FFFFFF"/>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5" name="Google Shape;115;p21"/>
          <p:cNvSpPr txBox="1"/>
          <p:nvPr>
            <p:ph idx="12" type="sldNum"/>
          </p:nvPr>
        </p:nvSpPr>
        <p:spPr>
          <a:xfrm>
            <a:off x="7425344" y="4844839"/>
            <a:ext cx="9840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116" name="Shape 116"/>
        <p:cNvGrpSpPr/>
        <p:nvPr/>
      </p:nvGrpSpPr>
      <p:grpSpPr>
        <a:xfrm>
          <a:off x="0" y="0"/>
          <a:ext cx="0" cy="0"/>
          <a:chOff x="0" y="0"/>
          <a:chExt cx="0" cy="0"/>
        </a:xfrm>
      </p:grpSpPr>
      <p:sp>
        <p:nvSpPr>
          <p:cNvPr id="117" name="Google Shape;117;p22"/>
          <p:cNvSpPr/>
          <p:nvPr/>
        </p:nvSpPr>
        <p:spPr>
          <a:xfrm>
            <a:off x="12" y="0"/>
            <a:ext cx="3038100" cy="5143500"/>
          </a:xfrm>
          <a:prstGeom prst="rect">
            <a:avLst/>
          </a:prstGeom>
          <a:solidFill>
            <a:srgbClr val="82837C"/>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18" name="Google Shape;118;p22"/>
          <p:cNvSpPr/>
          <p:nvPr/>
        </p:nvSpPr>
        <p:spPr>
          <a:xfrm>
            <a:off x="3030053" y="0"/>
            <a:ext cx="48000" cy="5143500"/>
          </a:xfrm>
          <a:prstGeom prst="rect">
            <a:avLst/>
          </a:prstGeom>
          <a:solidFill>
            <a:schemeClr val="accent4"/>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19" name="Google Shape;119;p22"/>
          <p:cNvSpPr txBox="1"/>
          <p:nvPr>
            <p:ph type="title"/>
          </p:nvPr>
        </p:nvSpPr>
        <p:spPr>
          <a:xfrm>
            <a:off x="342900" y="445769"/>
            <a:ext cx="2400300" cy="1714500"/>
          </a:xfrm>
          <a:prstGeom prst="rect">
            <a:avLst/>
          </a:prstGeom>
          <a:noFill/>
          <a:ln>
            <a:noFill/>
          </a:ln>
        </p:spPr>
        <p:txBody>
          <a:bodyPr anchorCtr="0" anchor="b" bIns="34275" lIns="68575" spcFirstLastPara="1" rIns="68575" wrap="square" tIns="34275">
            <a:normAutofit/>
          </a:bodyPr>
          <a:lstStyle>
            <a:lvl1pPr lvl="0" rtl="0" algn="l">
              <a:lnSpc>
                <a:spcPct val="85000"/>
              </a:lnSpc>
              <a:spcBef>
                <a:spcPts val="0"/>
              </a:spcBef>
              <a:spcAft>
                <a:spcPts val="0"/>
              </a:spcAft>
              <a:buClr>
                <a:srgbClr val="FFFFFF"/>
              </a:buClr>
              <a:buSzPts val="2700"/>
              <a:buFont typeface="Calibri"/>
              <a:buNone/>
              <a:defRPr b="0" sz="2700">
                <a:solidFill>
                  <a:srgbClr val="FFFFFF"/>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0" name="Google Shape;120;p22"/>
          <p:cNvSpPr txBox="1"/>
          <p:nvPr>
            <p:ph idx="1" type="body"/>
          </p:nvPr>
        </p:nvSpPr>
        <p:spPr>
          <a:xfrm>
            <a:off x="3600450" y="548640"/>
            <a:ext cx="4869300" cy="3943200"/>
          </a:xfrm>
          <a:prstGeom prst="rect">
            <a:avLst/>
          </a:prstGeom>
          <a:noFill/>
          <a:ln>
            <a:noFill/>
          </a:ln>
        </p:spPr>
        <p:txBody>
          <a:bodyPr anchorCtr="0" anchor="t" bIns="34275" lIns="0" spcFirstLastPara="1" rIns="0" wrap="square" tIns="34275">
            <a:normAutofit/>
          </a:bodyPr>
          <a:lstStyle>
            <a:lvl1pPr indent="-317500" lvl="0" marL="457200" rtl="0" algn="l">
              <a:lnSpc>
                <a:spcPct val="90000"/>
              </a:lnSpc>
              <a:spcBef>
                <a:spcPts val="900"/>
              </a:spcBef>
              <a:spcAft>
                <a:spcPts val="0"/>
              </a:spcAft>
              <a:buSzPts val="1400"/>
              <a:buChar char=" "/>
              <a:defRPr/>
            </a:lvl1pPr>
            <a:lvl2pPr indent="-317500" lvl="1" marL="914400" rtl="0" algn="l">
              <a:lnSpc>
                <a:spcPct val="90000"/>
              </a:lnSpc>
              <a:spcBef>
                <a:spcPts val="200"/>
              </a:spcBef>
              <a:spcAft>
                <a:spcPts val="0"/>
              </a:spcAft>
              <a:buSzPts val="1400"/>
              <a:buChar char="◦"/>
              <a:defRPr/>
            </a:lvl2pPr>
            <a:lvl3pPr indent="-317500" lvl="2" marL="1371600" rtl="0" algn="l">
              <a:lnSpc>
                <a:spcPct val="90000"/>
              </a:lnSpc>
              <a:spcBef>
                <a:spcPts val="300"/>
              </a:spcBef>
              <a:spcAft>
                <a:spcPts val="0"/>
              </a:spcAft>
              <a:buSzPts val="1400"/>
              <a:buChar char="◦"/>
              <a:defRPr/>
            </a:lvl3pPr>
            <a:lvl4pPr indent="-317500" lvl="3" marL="1828800" rtl="0" algn="l">
              <a:lnSpc>
                <a:spcPct val="90000"/>
              </a:lnSpc>
              <a:spcBef>
                <a:spcPts val="300"/>
              </a:spcBef>
              <a:spcAft>
                <a:spcPts val="0"/>
              </a:spcAft>
              <a:buSzPts val="1400"/>
              <a:buChar char="◦"/>
              <a:defRPr/>
            </a:lvl4pPr>
            <a:lvl5pPr indent="-317500" lvl="4" marL="2286000" rtl="0" algn="l">
              <a:lnSpc>
                <a:spcPct val="90000"/>
              </a:lnSpc>
              <a:spcBef>
                <a:spcPts val="300"/>
              </a:spcBef>
              <a:spcAft>
                <a:spcPts val="0"/>
              </a:spcAft>
              <a:buSzPts val="1400"/>
              <a:buChar char="◦"/>
              <a:defRPr/>
            </a:lvl5pPr>
            <a:lvl6pPr indent="-317500" lvl="5" marL="2743200" rtl="0" algn="l">
              <a:lnSpc>
                <a:spcPct val="90000"/>
              </a:lnSpc>
              <a:spcBef>
                <a:spcPts val="300"/>
              </a:spcBef>
              <a:spcAft>
                <a:spcPts val="0"/>
              </a:spcAft>
              <a:buSzPts val="1400"/>
              <a:buChar char="◦"/>
              <a:defRPr/>
            </a:lvl6pPr>
            <a:lvl7pPr indent="-317500" lvl="6" marL="3200400" rtl="0" algn="l">
              <a:lnSpc>
                <a:spcPct val="90000"/>
              </a:lnSpc>
              <a:spcBef>
                <a:spcPts val="300"/>
              </a:spcBef>
              <a:spcAft>
                <a:spcPts val="0"/>
              </a:spcAft>
              <a:buSzPts val="1400"/>
              <a:buChar char="◦"/>
              <a:defRPr/>
            </a:lvl7pPr>
            <a:lvl8pPr indent="-317500" lvl="7" marL="3657600" rtl="0" algn="l">
              <a:lnSpc>
                <a:spcPct val="90000"/>
              </a:lnSpc>
              <a:spcBef>
                <a:spcPts val="300"/>
              </a:spcBef>
              <a:spcAft>
                <a:spcPts val="0"/>
              </a:spcAft>
              <a:buSzPts val="1400"/>
              <a:buChar char="◦"/>
              <a:defRPr/>
            </a:lvl8pPr>
            <a:lvl9pPr indent="-317500" lvl="8" marL="4114800" rtl="0" algn="l">
              <a:lnSpc>
                <a:spcPct val="90000"/>
              </a:lnSpc>
              <a:spcBef>
                <a:spcPts val="300"/>
              </a:spcBef>
              <a:spcAft>
                <a:spcPts val="300"/>
              </a:spcAft>
              <a:buSzPts val="1400"/>
              <a:buChar char="◦"/>
              <a:defRPr/>
            </a:lvl9pPr>
          </a:lstStyle>
          <a:p/>
        </p:txBody>
      </p:sp>
      <p:sp>
        <p:nvSpPr>
          <p:cNvPr id="121" name="Google Shape;121;p22"/>
          <p:cNvSpPr txBox="1"/>
          <p:nvPr>
            <p:ph idx="2" type="body"/>
          </p:nvPr>
        </p:nvSpPr>
        <p:spPr>
          <a:xfrm>
            <a:off x="342900" y="2194560"/>
            <a:ext cx="2400300" cy="25344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900"/>
              </a:spcBef>
              <a:spcAft>
                <a:spcPts val="0"/>
              </a:spcAft>
              <a:buSzPts val="1100"/>
              <a:buNone/>
              <a:defRPr sz="1100">
                <a:solidFill>
                  <a:srgbClr val="FFFFFF"/>
                </a:solidFill>
              </a:defRPr>
            </a:lvl1pPr>
            <a:lvl2pPr indent="-228600" lvl="1" marL="914400" rtl="0" algn="l">
              <a:lnSpc>
                <a:spcPct val="90000"/>
              </a:lnSpc>
              <a:spcBef>
                <a:spcPts val="200"/>
              </a:spcBef>
              <a:spcAft>
                <a:spcPts val="0"/>
              </a:spcAft>
              <a:buSzPts val="900"/>
              <a:buNone/>
              <a:defRPr sz="900"/>
            </a:lvl2pPr>
            <a:lvl3pPr indent="-228600" lvl="2" marL="1371600" rtl="0" algn="l">
              <a:lnSpc>
                <a:spcPct val="90000"/>
              </a:lnSpc>
              <a:spcBef>
                <a:spcPts val="300"/>
              </a:spcBef>
              <a:spcAft>
                <a:spcPts val="0"/>
              </a:spcAft>
              <a:buSzPts val="800"/>
              <a:buNone/>
              <a:defRPr sz="800"/>
            </a:lvl3pPr>
            <a:lvl4pPr indent="-228600" lvl="3" marL="1828800" rtl="0" algn="l">
              <a:lnSpc>
                <a:spcPct val="90000"/>
              </a:lnSpc>
              <a:spcBef>
                <a:spcPts val="300"/>
              </a:spcBef>
              <a:spcAft>
                <a:spcPts val="0"/>
              </a:spcAft>
              <a:buSzPts val="700"/>
              <a:buNone/>
              <a:defRPr sz="700"/>
            </a:lvl4pPr>
            <a:lvl5pPr indent="-228600" lvl="4" marL="2286000" rtl="0" algn="l">
              <a:lnSpc>
                <a:spcPct val="90000"/>
              </a:lnSpc>
              <a:spcBef>
                <a:spcPts val="300"/>
              </a:spcBef>
              <a:spcAft>
                <a:spcPts val="0"/>
              </a:spcAft>
              <a:buSzPts val="700"/>
              <a:buNone/>
              <a:defRPr sz="700"/>
            </a:lvl5pPr>
            <a:lvl6pPr indent="-228600" lvl="5" marL="2743200" rtl="0" algn="l">
              <a:lnSpc>
                <a:spcPct val="90000"/>
              </a:lnSpc>
              <a:spcBef>
                <a:spcPts val="300"/>
              </a:spcBef>
              <a:spcAft>
                <a:spcPts val="0"/>
              </a:spcAft>
              <a:buSzPts val="700"/>
              <a:buNone/>
              <a:defRPr sz="700"/>
            </a:lvl6pPr>
            <a:lvl7pPr indent="-228600" lvl="6" marL="3200400" rtl="0" algn="l">
              <a:lnSpc>
                <a:spcPct val="90000"/>
              </a:lnSpc>
              <a:spcBef>
                <a:spcPts val="300"/>
              </a:spcBef>
              <a:spcAft>
                <a:spcPts val="0"/>
              </a:spcAft>
              <a:buSzPts val="700"/>
              <a:buNone/>
              <a:defRPr sz="700"/>
            </a:lvl7pPr>
            <a:lvl8pPr indent="-228600" lvl="7" marL="3657600" rtl="0" algn="l">
              <a:lnSpc>
                <a:spcPct val="90000"/>
              </a:lnSpc>
              <a:spcBef>
                <a:spcPts val="300"/>
              </a:spcBef>
              <a:spcAft>
                <a:spcPts val="0"/>
              </a:spcAft>
              <a:buSzPts val="700"/>
              <a:buNone/>
              <a:defRPr sz="700"/>
            </a:lvl8pPr>
            <a:lvl9pPr indent="-228600" lvl="8" marL="4114800" rtl="0" algn="l">
              <a:lnSpc>
                <a:spcPct val="90000"/>
              </a:lnSpc>
              <a:spcBef>
                <a:spcPts val="300"/>
              </a:spcBef>
              <a:spcAft>
                <a:spcPts val="300"/>
              </a:spcAft>
              <a:buSzPts val="700"/>
              <a:buNone/>
              <a:defRPr sz="700"/>
            </a:lvl9pPr>
          </a:lstStyle>
          <a:p/>
        </p:txBody>
      </p:sp>
      <p:sp>
        <p:nvSpPr>
          <p:cNvPr id="122" name="Google Shape;122;p22"/>
          <p:cNvSpPr txBox="1"/>
          <p:nvPr>
            <p:ph idx="10" type="dt"/>
          </p:nvPr>
        </p:nvSpPr>
        <p:spPr>
          <a:xfrm>
            <a:off x="349134" y="4844839"/>
            <a:ext cx="19638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3" name="Google Shape;123;p22"/>
          <p:cNvSpPr txBox="1"/>
          <p:nvPr>
            <p:ph idx="11" type="ftr"/>
          </p:nvPr>
        </p:nvSpPr>
        <p:spPr>
          <a:xfrm>
            <a:off x="3600450" y="4844839"/>
            <a:ext cx="34863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solidFill>
                  <a:schemeClr val="dk2"/>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4" name="Google Shape;124;p22"/>
          <p:cNvSpPr txBox="1"/>
          <p:nvPr>
            <p:ph idx="12" type="sldNum"/>
          </p:nvPr>
        </p:nvSpPr>
        <p:spPr>
          <a:xfrm>
            <a:off x="7425344" y="4844839"/>
            <a:ext cx="9840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sz="800">
                <a:solidFill>
                  <a:schemeClr val="dk2"/>
                </a:solidFill>
                <a:latin typeface="Calibri"/>
                <a:ea typeface="Calibri"/>
                <a:cs typeface="Calibri"/>
                <a:sym typeface="Calibri"/>
              </a:defRPr>
            </a:lvl1pPr>
            <a:lvl2pPr indent="0" lvl="1" marL="0" rtl="0" algn="r">
              <a:spcBef>
                <a:spcPts val="0"/>
              </a:spcBef>
              <a:buNone/>
              <a:defRPr sz="800">
                <a:solidFill>
                  <a:schemeClr val="dk2"/>
                </a:solidFill>
                <a:latin typeface="Calibri"/>
                <a:ea typeface="Calibri"/>
                <a:cs typeface="Calibri"/>
                <a:sym typeface="Calibri"/>
              </a:defRPr>
            </a:lvl2pPr>
            <a:lvl3pPr indent="0" lvl="2" marL="0" rtl="0" algn="r">
              <a:spcBef>
                <a:spcPts val="0"/>
              </a:spcBef>
              <a:buNone/>
              <a:defRPr sz="800">
                <a:solidFill>
                  <a:schemeClr val="dk2"/>
                </a:solidFill>
                <a:latin typeface="Calibri"/>
                <a:ea typeface="Calibri"/>
                <a:cs typeface="Calibri"/>
                <a:sym typeface="Calibri"/>
              </a:defRPr>
            </a:lvl3pPr>
            <a:lvl4pPr indent="0" lvl="3" marL="0" rtl="0" algn="r">
              <a:spcBef>
                <a:spcPts val="0"/>
              </a:spcBef>
              <a:buNone/>
              <a:defRPr sz="800">
                <a:solidFill>
                  <a:schemeClr val="dk2"/>
                </a:solidFill>
                <a:latin typeface="Calibri"/>
                <a:ea typeface="Calibri"/>
                <a:cs typeface="Calibri"/>
                <a:sym typeface="Calibri"/>
              </a:defRPr>
            </a:lvl4pPr>
            <a:lvl5pPr indent="0" lvl="4" marL="0" rtl="0" algn="r">
              <a:spcBef>
                <a:spcPts val="0"/>
              </a:spcBef>
              <a:buNone/>
              <a:defRPr sz="800">
                <a:solidFill>
                  <a:schemeClr val="dk2"/>
                </a:solidFill>
                <a:latin typeface="Calibri"/>
                <a:ea typeface="Calibri"/>
                <a:cs typeface="Calibri"/>
                <a:sym typeface="Calibri"/>
              </a:defRPr>
            </a:lvl5pPr>
            <a:lvl6pPr indent="0" lvl="5" marL="0" rtl="0" algn="r">
              <a:spcBef>
                <a:spcPts val="0"/>
              </a:spcBef>
              <a:buNone/>
              <a:defRPr sz="800">
                <a:solidFill>
                  <a:schemeClr val="dk2"/>
                </a:solidFill>
                <a:latin typeface="Calibri"/>
                <a:ea typeface="Calibri"/>
                <a:cs typeface="Calibri"/>
                <a:sym typeface="Calibri"/>
              </a:defRPr>
            </a:lvl6pPr>
            <a:lvl7pPr indent="0" lvl="6" marL="0" rtl="0" algn="r">
              <a:spcBef>
                <a:spcPts val="0"/>
              </a:spcBef>
              <a:buNone/>
              <a:defRPr sz="800">
                <a:solidFill>
                  <a:schemeClr val="dk2"/>
                </a:solidFill>
                <a:latin typeface="Calibri"/>
                <a:ea typeface="Calibri"/>
                <a:cs typeface="Calibri"/>
                <a:sym typeface="Calibri"/>
              </a:defRPr>
            </a:lvl7pPr>
            <a:lvl8pPr indent="0" lvl="7" marL="0" rtl="0" algn="r">
              <a:spcBef>
                <a:spcPts val="0"/>
              </a:spcBef>
              <a:buNone/>
              <a:defRPr sz="800">
                <a:solidFill>
                  <a:schemeClr val="dk2"/>
                </a:solidFill>
                <a:latin typeface="Calibri"/>
                <a:ea typeface="Calibri"/>
                <a:cs typeface="Calibri"/>
                <a:sym typeface="Calibri"/>
              </a:defRPr>
            </a:lvl8pPr>
            <a:lvl9pPr indent="0" lvl="8" marL="0" rtl="0" algn="r">
              <a:spcBef>
                <a:spcPts val="0"/>
              </a:spcBef>
              <a:buNone/>
              <a:defRPr sz="8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125" name="Shape 125"/>
        <p:cNvGrpSpPr/>
        <p:nvPr/>
      </p:nvGrpSpPr>
      <p:grpSpPr>
        <a:xfrm>
          <a:off x="0" y="0"/>
          <a:ext cx="0" cy="0"/>
          <a:chOff x="0" y="0"/>
          <a:chExt cx="0" cy="0"/>
        </a:xfrm>
      </p:grpSpPr>
      <p:sp>
        <p:nvSpPr>
          <p:cNvPr id="126" name="Google Shape;126;p23"/>
          <p:cNvSpPr/>
          <p:nvPr/>
        </p:nvSpPr>
        <p:spPr>
          <a:xfrm>
            <a:off x="0" y="3714750"/>
            <a:ext cx="9141600" cy="1428900"/>
          </a:xfrm>
          <a:prstGeom prst="rect">
            <a:avLst/>
          </a:prstGeom>
          <a:solidFill>
            <a:srgbClr val="82837C"/>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7" name="Google Shape;127;p23"/>
          <p:cNvSpPr/>
          <p:nvPr/>
        </p:nvSpPr>
        <p:spPr>
          <a:xfrm>
            <a:off x="11" y="3686307"/>
            <a:ext cx="9141600" cy="48000"/>
          </a:xfrm>
          <a:prstGeom prst="rect">
            <a:avLst/>
          </a:prstGeom>
          <a:solidFill>
            <a:schemeClr val="accent4"/>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8" name="Google Shape;128;p23"/>
          <p:cNvSpPr txBox="1"/>
          <p:nvPr>
            <p:ph type="title"/>
          </p:nvPr>
        </p:nvSpPr>
        <p:spPr>
          <a:xfrm>
            <a:off x="822960" y="3806190"/>
            <a:ext cx="7585200" cy="617100"/>
          </a:xfrm>
          <a:prstGeom prst="rect">
            <a:avLst/>
          </a:prstGeom>
          <a:noFill/>
          <a:ln>
            <a:noFill/>
          </a:ln>
        </p:spPr>
        <p:txBody>
          <a:bodyPr anchorCtr="0" anchor="b" bIns="0" lIns="68575" spcFirstLastPara="1" rIns="68575" wrap="square" tIns="0">
            <a:noAutofit/>
          </a:bodyPr>
          <a:lstStyle>
            <a:lvl1pPr lvl="0" rtl="0" algn="l">
              <a:lnSpc>
                <a:spcPct val="85000"/>
              </a:lnSpc>
              <a:spcBef>
                <a:spcPts val="0"/>
              </a:spcBef>
              <a:spcAft>
                <a:spcPts val="0"/>
              </a:spcAft>
              <a:buClr>
                <a:srgbClr val="FFFFFF"/>
              </a:buClr>
              <a:buSzPts val="2700"/>
              <a:buFont typeface="Calibri"/>
              <a:buNone/>
              <a:defRPr b="0" sz="2700">
                <a:solidFill>
                  <a:srgbClr val="FFFFFF"/>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9" name="Google Shape;129;p23"/>
          <p:cNvSpPr/>
          <p:nvPr>
            <p:ph idx="2" type="pic"/>
          </p:nvPr>
        </p:nvSpPr>
        <p:spPr>
          <a:xfrm>
            <a:off x="11" y="0"/>
            <a:ext cx="9144000" cy="3686400"/>
          </a:xfrm>
          <a:prstGeom prst="rect">
            <a:avLst/>
          </a:prstGeom>
          <a:solidFill>
            <a:srgbClr val="CCCCC2"/>
          </a:solidFill>
          <a:ln>
            <a:noFill/>
          </a:ln>
        </p:spPr>
      </p:sp>
      <p:sp>
        <p:nvSpPr>
          <p:cNvPr id="130" name="Google Shape;130;p23"/>
          <p:cNvSpPr txBox="1"/>
          <p:nvPr>
            <p:ph idx="1" type="body"/>
          </p:nvPr>
        </p:nvSpPr>
        <p:spPr>
          <a:xfrm>
            <a:off x="822960" y="4430268"/>
            <a:ext cx="7584900" cy="445800"/>
          </a:xfrm>
          <a:prstGeom prst="rect">
            <a:avLst/>
          </a:prstGeom>
          <a:noFill/>
          <a:ln>
            <a:noFill/>
          </a:ln>
        </p:spPr>
        <p:txBody>
          <a:bodyPr anchorCtr="0" anchor="t" bIns="0" lIns="68575" spcFirstLastPara="1" rIns="68575" wrap="square" tIns="0">
            <a:normAutofit/>
          </a:bodyPr>
          <a:lstStyle>
            <a:lvl1pPr indent="-228600" lvl="0" marL="457200" rtl="0" algn="l">
              <a:lnSpc>
                <a:spcPct val="90000"/>
              </a:lnSpc>
              <a:spcBef>
                <a:spcPts val="0"/>
              </a:spcBef>
              <a:spcAft>
                <a:spcPts val="0"/>
              </a:spcAft>
              <a:buSzPts val="1100"/>
              <a:buNone/>
              <a:defRPr sz="1100">
                <a:solidFill>
                  <a:srgbClr val="FFFFFF"/>
                </a:solidFill>
              </a:defRPr>
            </a:lvl1pPr>
            <a:lvl2pPr indent="-228600" lvl="1" marL="914400" rtl="0" algn="l">
              <a:lnSpc>
                <a:spcPct val="90000"/>
              </a:lnSpc>
              <a:spcBef>
                <a:spcPts val="500"/>
              </a:spcBef>
              <a:spcAft>
                <a:spcPts val="0"/>
              </a:spcAft>
              <a:buSzPts val="900"/>
              <a:buNone/>
              <a:defRPr sz="900"/>
            </a:lvl2pPr>
            <a:lvl3pPr indent="-228600" lvl="2" marL="1371600" rtl="0" algn="l">
              <a:lnSpc>
                <a:spcPct val="90000"/>
              </a:lnSpc>
              <a:spcBef>
                <a:spcPts val="300"/>
              </a:spcBef>
              <a:spcAft>
                <a:spcPts val="0"/>
              </a:spcAft>
              <a:buSzPts val="800"/>
              <a:buNone/>
              <a:defRPr sz="800"/>
            </a:lvl3pPr>
            <a:lvl4pPr indent="-228600" lvl="3" marL="1828800" rtl="0" algn="l">
              <a:lnSpc>
                <a:spcPct val="90000"/>
              </a:lnSpc>
              <a:spcBef>
                <a:spcPts val="300"/>
              </a:spcBef>
              <a:spcAft>
                <a:spcPts val="0"/>
              </a:spcAft>
              <a:buSzPts val="700"/>
              <a:buNone/>
              <a:defRPr sz="700"/>
            </a:lvl4pPr>
            <a:lvl5pPr indent="-228600" lvl="4" marL="2286000" rtl="0" algn="l">
              <a:lnSpc>
                <a:spcPct val="90000"/>
              </a:lnSpc>
              <a:spcBef>
                <a:spcPts val="300"/>
              </a:spcBef>
              <a:spcAft>
                <a:spcPts val="0"/>
              </a:spcAft>
              <a:buSzPts val="700"/>
              <a:buNone/>
              <a:defRPr sz="700"/>
            </a:lvl5pPr>
            <a:lvl6pPr indent="-228600" lvl="5" marL="2743200" rtl="0" algn="l">
              <a:lnSpc>
                <a:spcPct val="90000"/>
              </a:lnSpc>
              <a:spcBef>
                <a:spcPts val="300"/>
              </a:spcBef>
              <a:spcAft>
                <a:spcPts val="0"/>
              </a:spcAft>
              <a:buSzPts val="700"/>
              <a:buNone/>
              <a:defRPr sz="700"/>
            </a:lvl6pPr>
            <a:lvl7pPr indent="-228600" lvl="6" marL="3200400" rtl="0" algn="l">
              <a:lnSpc>
                <a:spcPct val="90000"/>
              </a:lnSpc>
              <a:spcBef>
                <a:spcPts val="300"/>
              </a:spcBef>
              <a:spcAft>
                <a:spcPts val="0"/>
              </a:spcAft>
              <a:buSzPts val="700"/>
              <a:buNone/>
              <a:defRPr sz="700"/>
            </a:lvl7pPr>
            <a:lvl8pPr indent="-228600" lvl="7" marL="3657600" rtl="0" algn="l">
              <a:lnSpc>
                <a:spcPct val="90000"/>
              </a:lnSpc>
              <a:spcBef>
                <a:spcPts val="300"/>
              </a:spcBef>
              <a:spcAft>
                <a:spcPts val="0"/>
              </a:spcAft>
              <a:buSzPts val="700"/>
              <a:buNone/>
              <a:defRPr sz="700"/>
            </a:lvl8pPr>
            <a:lvl9pPr indent="-228600" lvl="8" marL="4114800" rtl="0" algn="l">
              <a:lnSpc>
                <a:spcPct val="90000"/>
              </a:lnSpc>
              <a:spcBef>
                <a:spcPts val="300"/>
              </a:spcBef>
              <a:spcAft>
                <a:spcPts val="300"/>
              </a:spcAft>
              <a:buSzPts val="700"/>
              <a:buNone/>
              <a:defRPr sz="700"/>
            </a:lvl9pPr>
          </a:lstStyle>
          <a:p/>
        </p:txBody>
      </p:sp>
      <p:sp>
        <p:nvSpPr>
          <p:cNvPr id="131" name="Google Shape;131;p23"/>
          <p:cNvSpPr txBox="1"/>
          <p:nvPr>
            <p:ph idx="10" type="dt"/>
          </p:nvPr>
        </p:nvSpPr>
        <p:spPr>
          <a:xfrm>
            <a:off x="822960" y="4844839"/>
            <a:ext cx="18543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2" name="Google Shape;132;p23"/>
          <p:cNvSpPr txBox="1"/>
          <p:nvPr>
            <p:ph idx="11" type="ftr"/>
          </p:nvPr>
        </p:nvSpPr>
        <p:spPr>
          <a:xfrm>
            <a:off x="2764639" y="4844839"/>
            <a:ext cx="3617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3" name="Google Shape;133;p23"/>
          <p:cNvSpPr txBox="1"/>
          <p:nvPr>
            <p:ph idx="12" type="sldNum"/>
          </p:nvPr>
        </p:nvSpPr>
        <p:spPr>
          <a:xfrm>
            <a:off x="7425344" y="4844839"/>
            <a:ext cx="9840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34" name="Shape 134"/>
        <p:cNvGrpSpPr/>
        <p:nvPr/>
      </p:nvGrpSpPr>
      <p:grpSpPr>
        <a:xfrm>
          <a:off x="0" y="0"/>
          <a:ext cx="0" cy="0"/>
          <a:chOff x="0" y="0"/>
          <a:chExt cx="0" cy="0"/>
        </a:xfrm>
      </p:grpSpPr>
      <p:sp>
        <p:nvSpPr>
          <p:cNvPr id="135" name="Google Shape;135;p24"/>
          <p:cNvSpPr txBox="1"/>
          <p:nvPr>
            <p:ph type="title"/>
          </p:nvPr>
        </p:nvSpPr>
        <p:spPr>
          <a:xfrm>
            <a:off x="822960" y="214952"/>
            <a:ext cx="7543800" cy="1088100"/>
          </a:xfrm>
          <a:prstGeom prst="rect">
            <a:avLst/>
          </a:prstGeom>
          <a:noFill/>
          <a:ln>
            <a:noFill/>
          </a:ln>
        </p:spPr>
        <p:txBody>
          <a:bodyPr anchorCtr="0" anchor="b" bIns="34275" lIns="68575" spcFirstLastPara="1" rIns="68575" wrap="square" tIns="34275">
            <a:normAutofit/>
          </a:bodyPr>
          <a:lstStyle>
            <a:lvl1pPr lvl="0" rtl="0" algn="l">
              <a:lnSpc>
                <a:spcPct val="85000"/>
              </a:lnSpc>
              <a:spcBef>
                <a:spcPts val="0"/>
              </a:spcBef>
              <a:spcAft>
                <a:spcPts val="0"/>
              </a:spcAft>
              <a:buClr>
                <a:srgbClr val="3F3F3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36" name="Google Shape;136;p24"/>
          <p:cNvSpPr txBox="1"/>
          <p:nvPr>
            <p:ph idx="1" type="body"/>
          </p:nvPr>
        </p:nvSpPr>
        <p:spPr>
          <a:xfrm rot="5400000">
            <a:off x="3086160" y="-878900"/>
            <a:ext cx="3017400" cy="7543800"/>
          </a:xfrm>
          <a:prstGeom prst="rect">
            <a:avLst/>
          </a:prstGeom>
          <a:noFill/>
          <a:ln>
            <a:noFill/>
          </a:ln>
        </p:spPr>
        <p:txBody>
          <a:bodyPr anchorCtr="0" anchor="t" bIns="0" lIns="34275" spcFirstLastPara="1" rIns="34275" wrap="square" tIns="0">
            <a:normAutofit/>
          </a:bodyPr>
          <a:lstStyle>
            <a:lvl1pPr indent="-317500" lvl="0" marL="457200" rtl="0" algn="l">
              <a:lnSpc>
                <a:spcPct val="90000"/>
              </a:lnSpc>
              <a:spcBef>
                <a:spcPts val="900"/>
              </a:spcBef>
              <a:spcAft>
                <a:spcPts val="0"/>
              </a:spcAft>
              <a:buSzPts val="1400"/>
              <a:buChar char=" "/>
              <a:defRPr/>
            </a:lvl1pPr>
            <a:lvl2pPr indent="-317500" lvl="1" marL="914400" rtl="0" algn="l">
              <a:lnSpc>
                <a:spcPct val="90000"/>
              </a:lnSpc>
              <a:spcBef>
                <a:spcPts val="200"/>
              </a:spcBef>
              <a:spcAft>
                <a:spcPts val="0"/>
              </a:spcAft>
              <a:buSzPts val="1400"/>
              <a:buChar char="◦"/>
              <a:defRPr/>
            </a:lvl2pPr>
            <a:lvl3pPr indent="-317500" lvl="2" marL="1371600" rtl="0" algn="l">
              <a:lnSpc>
                <a:spcPct val="90000"/>
              </a:lnSpc>
              <a:spcBef>
                <a:spcPts val="300"/>
              </a:spcBef>
              <a:spcAft>
                <a:spcPts val="0"/>
              </a:spcAft>
              <a:buSzPts val="1400"/>
              <a:buChar char="◦"/>
              <a:defRPr/>
            </a:lvl3pPr>
            <a:lvl4pPr indent="-317500" lvl="3" marL="1828800" rtl="0" algn="l">
              <a:lnSpc>
                <a:spcPct val="90000"/>
              </a:lnSpc>
              <a:spcBef>
                <a:spcPts val="300"/>
              </a:spcBef>
              <a:spcAft>
                <a:spcPts val="0"/>
              </a:spcAft>
              <a:buSzPts val="1400"/>
              <a:buChar char="◦"/>
              <a:defRPr/>
            </a:lvl4pPr>
            <a:lvl5pPr indent="-317500" lvl="4" marL="2286000" rtl="0" algn="l">
              <a:lnSpc>
                <a:spcPct val="90000"/>
              </a:lnSpc>
              <a:spcBef>
                <a:spcPts val="300"/>
              </a:spcBef>
              <a:spcAft>
                <a:spcPts val="0"/>
              </a:spcAft>
              <a:buSzPts val="1400"/>
              <a:buChar char="◦"/>
              <a:defRPr/>
            </a:lvl5pPr>
            <a:lvl6pPr indent="-317500" lvl="5" marL="2743200" rtl="0" algn="l">
              <a:lnSpc>
                <a:spcPct val="90000"/>
              </a:lnSpc>
              <a:spcBef>
                <a:spcPts val="300"/>
              </a:spcBef>
              <a:spcAft>
                <a:spcPts val="0"/>
              </a:spcAft>
              <a:buSzPts val="1400"/>
              <a:buChar char="◦"/>
              <a:defRPr/>
            </a:lvl6pPr>
            <a:lvl7pPr indent="-317500" lvl="6" marL="3200400" rtl="0" algn="l">
              <a:lnSpc>
                <a:spcPct val="90000"/>
              </a:lnSpc>
              <a:spcBef>
                <a:spcPts val="300"/>
              </a:spcBef>
              <a:spcAft>
                <a:spcPts val="0"/>
              </a:spcAft>
              <a:buSzPts val="1400"/>
              <a:buChar char="◦"/>
              <a:defRPr/>
            </a:lvl7pPr>
            <a:lvl8pPr indent="-317500" lvl="7" marL="3657600" rtl="0" algn="l">
              <a:lnSpc>
                <a:spcPct val="90000"/>
              </a:lnSpc>
              <a:spcBef>
                <a:spcPts val="300"/>
              </a:spcBef>
              <a:spcAft>
                <a:spcPts val="0"/>
              </a:spcAft>
              <a:buSzPts val="1400"/>
              <a:buChar char="◦"/>
              <a:defRPr/>
            </a:lvl8pPr>
            <a:lvl9pPr indent="-317500" lvl="8" marL="4114800" rtl="0" algn="l">
              <a:lnSpc>
                <a:spcPct val="90000"/>
              </a:lnSpc>
              <a:spcBef>
                <a:spcPts val="300"/>
              </a:spcBef>
              <a:spcAft>
                <a:spcPts val="300"/>
              </a:spcAft>
              <a:buSzPts val="1400"/>
              <a:buChar char="◦"/>
              <a:defRPr/>
            </a:lvl9pPr>
          </a:lstStyle>
          <a:p/>
        </p:txBody>
      </p:sp>
      <p:sp>
        <p:nvSpPr>
          <p:cNvPr id="137" name="Google Shape;137;p24"/>
          <p:cNvSpPr txBox="1"/>
          <p:nvPr>
            <p:ph idx="10" type="dt"/>
          </p:nvPr>
        </p:nvSpPr>
        <p:spPr>
          <a:xfrm>
            <a:off x="822960" y="4844839"/>
            <a:ext cx="18543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8" name="Google Shape;138;p24"/>
          <p:cNvSpPr txBox="1"/>
          <p:nvPr>
            <p:ph idx="11" type="ftr"/>
          </p:nvPr>
        </p:nvSpPr>
        <p:spPr>
          <a:xfrm>
            <a:off x="2764639" y="4844839"/>
            <a:ext cx="3617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9" name="Google Shape;139;p24"/>
          <p:cNvSpPr txBox="1"/>
          <p:nvPr>
            <p:ph idx="12" type="sldNum"/>
          </p:nvPr>
        </p:nvSpPr>
        <p:spPr>
          <a:xfrm>
            <a:off x="7425344" y="4844839"/>
            <a:ext cx="9840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140" name="Shape 140"/>
        <p:cNvGrpSpPr/>
        <p:nvPr/>
      </p:nvGrpSpPr>
      <p:grpSpPr>
        <a:xfrm>
          <a:off x="0" y="0"/>
          <a:ext cx="0" cy="0"/>
          <a:chOff x="0" y="0"/>
          <a:chExt cx="0" cy="0"/>
        </a:xfrm>
      </p:grpSpPr>
      <p:sp>
        <p:nvSpPr>
          <p:cNvPr id="141" name="Google Shape;141;p25"/>
          <p:cNvSpPr/>
          <p:nvPr/>
        </p:nvSpPr>
        <p:spPr>
          <a:xfrm>
            <a:off x="2381" y="4800600"/>
            <a:ext cx="9141600" cy="342900"/>
          </a:xfrm>
          <a:prstGeom prst="rect">
            <a:avLst/>
          </a:prstGeom>
          <a:solidFill>
            <a:srgbClr val="82837C"/>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42" name="Google Shape;142;p25"/>
          <p:cNvSpPr/>
          <p:nvPr/>
        </p:nvSpPr>
        <p:spPr>
          <a:xfrm>
            <a:off x="11" y="4750737"/>
            <a:ext cx="9141600" cy="48000"/>
          </a:xfrm>
          <a:prstGeom prst="rect">
            <a:avLst/>
          </a:prstGeom>
          <a:solidFill>
            <a:schemeClr val="accent4"/>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43" name="Google Shape;143;p25"/>
          <p:cNvSpPr txBox="1"/>
          <p:nvPr>
            <p:ph type="title"/>
          </p:nvPr>
        </p:nvSpPr>
        <p:spPr>
          <a:xfrm rot="5400000">
            <a:off x="5369550" y="1483427"/>
            <a:ext cx="4320000" cy="1971600"/>
          </a:xfrm>
          <a:prstGeom prst="rect">
            <a:avLst/>
          </a:prstGeom>
          <a:noFill/>
          <a:ln>
            <a:noFill/>
          </a:ln>
        </p:spPr>
        <p:txBody>
          <a:bodyPr anchorCtr="0" anchor="b" bIns="34275" lIns="68575" spcFirstLastPara="1" rIns="68575" wrap="square" tIns="34275">
            <a:normAutofit/>
          </a:bodyPr>
          <a:lstStyle>
            <a:lvl1pPr lvl="0" rtl="0" algn="l">
              <a:lnSpc>
                <a:spcPct val="85000"/>
              </a:lnSpc>
              <a:spcBef>
                <a:spcPts val="0"/>
              </a:spcBef>
              <a:spcAft>
                <a:spcPts val="0"/>
              </a:spcAft>
              <a:buClr>
                <a:srgbClr val="3F3F3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44" name="Google Shape;144;p25"/>
          <p:cNvSpPr txBox="1"/>
          <p:nvPr>
            <p:ph idx="1" type="body"/>
          </p:nvPr>
        </p:nvSpPr>
        <p:spPr>
          <a:xfrm rot="5400000">
            <a:off x="1368975" y="-431174"/>
            <a:ext cx="4320000" cy="5800800"/>
          </a:xfrm>
          <a:prstGeom prst="rect">
            <a:avLst/>
          </a:prstGeom>
          <a:noFill/>
          <a:ln>
            <a:noFill/>
          </a:ln>
        </p:spPr>
        <p:txBody>
          <a:bodyPr anchorCtr="0" anchor="t" bIns="0" lIns="34275" spcFirstLastPara="1" rIns="34275" wrap="square" tIns="0">
            <a:normAutofit/>
          </a:bodyPr>
          <a:lstStyle>
            <a:lvl1pPr indent="-317500" lvl="0" marL="457200" rtl="0" algn="l">
              <a:lnSpc>
                <a:spcPct val="90000"/>
              </a:lnSpc>
              <a:spcBef>
                <a:spcPts val="900"/>
              </a:spcBef>
              <a:spcAft>
                <a:spcPts val="0"/>
              </a:spcAft>
              <a:buSzPts val="1400"/>
              <a:buChar char=" "/>
              <a:defRPr/>
            </a:lvl1pPr>
            <a:lvl2pPr indent="-317500" lvl="1" marL="914400" rtl="0" algn="l">
              <a:lnSpc>
                <a:spcPct val="90000"/>
              </a:lnSpc>
              <a:spcBef>
                <a:spcPts val="200"/>
              </a:spcBef>
              <a:spcAft>
                <a:spcPts val="0"/>
              </a:spcAft>
              <a:buSzPts val="1400"/>
              <a:buChar char="◦"/>
              <a:defRPr/>
            </a:lvl2pPr>
            <a:lvl3pPr indent="-317500" lvl="2" marL="1371600" rtl="0" algn="l">
              <a:lnSpc>
                <a:spcPct val="90000"/>
              </a:lnSpc>
              <a:spcBef>
                <a:spcPts val="300"/>
              </a:spcBef>
              <a:spcAft>
                <a:spcPts val="0"/>
              </a:spcAft>
              <a:buSzPts val="1400"/>
              <a:buChar char="◦"/>
              <a:defRPr/>
            </a:lvl3pPr>
            <a:lvl4pPr indent="-317500" lvl="3" marL="1828800" rtl="0" algn="l">
              <a:lnSpc>
                <a:spcPct val="90000"/>
              </a:lnSpc>
              <a:spcBef>
                <a:spcPts val="300"/>
              </a:spcBef>
              <a:spcAft>
                <a:spcPts val="0"/>
              </a:spcAft>
              <a:buSzPts val="1400"/>
              <a:buChar char="◦"/>
              <a:defRPr/>
            </a:lvl4pPr>
            <a:lvl5pPr indent="-317500" lvl="4" marL="2286000" rtl="0" algn="l">
              <a:lnSpc>
                <a:spcPct val="90000"/>
              </a:lnSpc>
              <a:spcBef>
                <a:spcPts val="300"/>
              </a:spcBef>
              <a:spcAft>
                <a:spcPts val="0"/>
              </a:spcAft>
              <a:buSzPts val="1400"/>
              <a:buChar char="◦"/>
              <a:defRPr/>
            </a:lvl5pPr>
            <a:lvl6pPr indent="-317500" lvl="5" marL="2743200" rtl="0" algn="l">
              <a:lnSpc>
                <a:spcPct val="90000"/>
              </a:lnSpc>
              <a:spcBef>
                <a:spcPts val="300"/>
              </a:spcBef>
              <a:spcAft>
                <a:spcPts val="0"/>
              </a:spcAft>
              <a:buSzPts val="1400"/>
              <a:buChar char="◦"/>
              <a:defRPr/>
            </a:lvl6pPr>
            <a:lvl7pPr indent="-317500" lvl="6" marL="3200400" rtl="0" algn="l">
              <a:lnSpc>
                <a:spcPct val="90000"/>
              </a:lnSpc>
              <a:spcBef>
                <a:spcPts val="300"/>
              </a:spcBef>
              <a:spcAft>
                <a:spcPts val="0"/>
              </a:spcAft>
              <a:buSzPts val="1400"/>
              <a:buChar char="◦"/>
              <a:defRPr/>
            </a:lvl7pPr>
            <a:lvl8pPr indent="-317500" lvl="7" marL="3657600" rtl="0" algn="l">
              <a:lnSpc>
                <a:spcPct val="90000"/>
              </a:lnSpc>
              <a:spcBef>
                <a:spcPts val="300"/>
              </a:spcBef>
              <a:spcAft>
                <a:spcPts val="0"/>
              </a:spcAft>
              <a:buSzPts val="1400"/>
              <a:buChar char="◦"/>
              <a:defRPr/>
            </a:lvl8pPr>
            <a:lvl9pPr indent="-317500" lvl="8" marL="4114800" rtl="0" algn="l">
              <a:lnSpc>
                <a:spcPct val="90000"/>
              </a:lnSpc>
              <a:spcBef>
                <a:spcPts val="300"/>
              </a:spcBef>
              <a:spcAft>
                <a:spcPts val="300"/>
              </a:spcAft>
              <a:buSzPts val="1400"/>
              <a:buChar char="◦"/>
              <a:defRPr/>
            </a:lvl9pPr>
          </a:lstStyle>
          <a:p/>
        </p:txBody>
      </p:sp>
      <p:sp>
        <p:nvSpPr>
          <p:cNvPr id="145" name="Google Shape;145;p25"/>
          <p:cNvSpPr txBox="1"/>
          <p:nvPr>
            <p:ph idx="10" type="dt"/>
          </p:nvPr>
        </p:nvSpPr>
        <p:spPr>
          <a:xfrm>
            <a:off x="822960" y="4844839"/>
            <a:ext cx="18543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6" name="Google Shape;146;p25"/>
          <p:cNvSpPr txBox="1"/>
          <p:nvPr>
            <p:ph idx="11" type="ftr"/>
          </p:nvPr>
        </p:nvSpPr>
        <p:spPr>
          <a:xfrm>
            <a:off x="2764639" y="4844839"/>
            <a:ext cx="3617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7" name="Google Shape;147;p25"/>
          <p:cNvSpPr txBox="1"/>
          <p:nvPr>
            <p:ph idx="12" type="sldNum"/>
          </p:nvPr>
        </p:nvSpPr>
        <p:spPr>
          <a:xfrm>
            <a:off x="7425344" y="4844839"/>
            <a:ext cx="9840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3.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6" name="Shape 56"/>
        <p:cNvGrpSpPr/>
        <p:nvPr/>
      </p:nvGrpSpPr>
      <p:grpSpPr>
        <a:xfrm>
          <a:off x="0" y="0"/>
          <a:ext cx="0" cy="0"/>
          <a:chOff x="0" y="0"/>
          <a:chExt cx="0" cy="0"/>
        </a:xfrm>
      </p:grpSpPr>
      <p:sp>
        <p:nvSpPr>
          <p:cNvPr id="57" name="Google Shape;57;p14"/>
          <p:cNvSpPr/>
          <p:nvPr/>
        </p:nvSpPr>
        <p:spPr>
          <a:xfrm>
            <a:off x="1" y="4800600"/>
            <a:ext cx="9144000" cy="342900"/>
          </a:xfrm>
          <a:prstGeom prst="rect">
            <a:avLst/>
          </a:prstGeom>
          <a:solidFill>
            <a:srgbClr val="82837C"/>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8" name="Google Shape;58;p14"/>
          <p:cNvSpPr/>
          <p:nvPr/>
        </p:nvSpPr>
        <p:spPr>
          <a:xfrm>
            <a:off x="11" y="4750737"/>
            <a:ext cx="9144000" cy="50100"/>
          </a:xfrm>
          <a:prstGeom prst="rect">
            <a:avLst/>
          </a:prstGeom>
          <a:solidFill>
            <a:schemeClr val="accent4"/>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9" name="Google Shape;59;p14"/>
          <p:cNvSpPr txBox="1"/>
          <p:nvPr>
            <p:ph type="title"/>
          </p:nvPr>
        </p:nvSpPr>
        <p:spPr>
          <a:xfrm>
            <a:off x="822960" y="214952"/>
            <a:ext cx="7543800" cy="1088100"/>
          </a:xfrm>
          <a:prstGeom prst="rect">
            <a:avLst/>
          </a:prstGeom>
          <a:noFill/>
          <a:ln>
            <a:noFill/>
          </a:ln>
        </p:spPr>
        <p:txBody>
          <a:bodyPr anchorCtr="0" anchor="b" bIns="34275" lIns="68575" spcFirstLastPara="1" rIns="68575" wrap="square" tIns="34275">
            <a:normAutofit/>
          </a:bodyPr>
          <a:lstStyle>
            <a:lvl1pPr lvl="0" marR="0" rtl="0" algn="l">
              <a:lnSpc>
                <a:spcPct val="85000"/>
              </a:lnSpc>
              <a:spcBef>
                <a:spcPts val="0"/>
              </a:spcBef>
              <a:spcAft>
                <a:spcPts val="0"/>
              </a:spcAft>
              <a:buClr>
                <a:srgbClr val="3F3F3F"/>
              </a:buClr>
              <a:buSzPts val="3600"/>
              <a:buFont typeface="Calibri"/>
              <a:buNone/>
              <a:defRPr b="0" i="0" sz="3600" u="none" cap="none" strike="noStrike">
                <a:solidFill>
                  <a:srgbClr val="3F3F3F"/>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60" name="Google Shape;60;p14"/>
          <p:cNvSpPr txBox="1"/>
          <p:nvPr>
            <p:ph idx="1" type="body"/>
          </p:nvPr>
        </p:nvSpPr>
        <p:spPr>
          <a:xfrm>
            <a:off x="822960" y="1384300"/>
            <a:ext cx="7543800" cy="3017400"/>
          </a:xfrm>
          <a:prstGeom prst="rect">
            <a:avLst/>
          </a:prstGeom>
          <a:noFill/>
          <a:ln>
            <a:noFill/>
          </a:ln>
        </p:spPr>
        <p:txBody>
          <a:bodyPr anchorCtr="0" anchor="t" bIns="34275" lIns="0" spcFirstLastPara="1" rIns="0" wrap="square" tIns="34275">
            <a:normAutofit/>
          </a:bodyPr>
          <a:lstStyle>
            <a:lvl1pPr indent="-323850" lvl="0" marL="457200" marR="0" rtl="0" algn="l">
              <a:lnSpc>
                <a:spcPct val="90000"/>
              </a:lnSpc>
              <a:spcBef>
                <a:spcPts val="900"/>
              </a:spcBef>
              <a:spcAft>
                <a:spcPts val="0"/>
              </a:spcAft>
              <a:buClr>
                <a:schemeClr val="accent1"/>
              </a:buClr>
              <a:buSzPts val="1500"/>
              <a:buFont typeface="Calibri"/>
              <a:buChar char=" "/>
              <a:defRPr b="0" i="0" sz="1500" u="none" cap="none" strike="noStrike">
                <a:solidFill>
                  <a:srgbClr val="3F3F3F"/>
                </a:solidFill>
                <a:latin typeface="Calibri"/>
                <a:ea typeface="Calibri"/>
                <a:cs typeface="Calibri"/>
                <a:sym typeface="Calibri"/>
              </a:defRPr>
            </a:lvl1pPr>
            <a:lvl2pPr indent="-317500" lvl="1" marL="914400" marR="0" rtl="0" algn="l">
              <a:lnSpc>
                <a:spcPct val="90000"/>
              </a:lnSpc>
              <a:spcBef>
                <a:spcPts val="2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2pPr>
            <a:lvl3pPr indent="-298450" lvl="2" marL="1371600" marR="0" rtl="0" algn="l">
              <a:lnSpc>
                <a:spcPct val="90000"/>
              </a:lnSpc>
              <a:spcBef>
                <a:spcPts val="300"/>
              </a:spcBef>
              <a:spcAft>
                <a:spcPts val="0"/>
              </a:spcAft>
              <a:buClr>
                <a:schemeClr val="accent1"/>
              </a:buClr>
              <a:buSzPts val="1100"/>
              <a:buFont typeface="Calibri"/>
              <a:buChar char="◦"/>
              <a:defRPr b="0" i="0" sz="1100" u="none" cap="none" strike="noStrike">
                <a:solidFill>
                  <a:srgbClr val="3F3F3F"/>
                </a:solidFill>
                <a:latin typeface="Calibri"/>
                <a:ea typeface="Calibri"/>
                <a:cs typeface="Calibri"/>
                <a:sym typeface="Calibri"/>
              </a:defRPr>
            </a:lvl3pPr>
            <a:lvl4pPr indent="-298450" lvl="3" marL="1828800" marR="0" rtl="0" algn="l">
              <a:lnSpc>
                <a:spcPct val="90000"/>
              </a:lnSpc>
              <a:spcBef>
                <a:spcPts val="300"/>
              </a:spcBef>
              <a:spcAft>
                <a:spcPts val="0"/>
              </a:spcAft>
              <a:buClr>
                <a:schemeClr val="accent1"/>
              </a:buClr>
              <a:buSzPts val="1100"/>
              <a:buFont typeface="Calibri"/>
              <a:buChar char="◦"/>
              <a:defRPr b="0" i="0" sz="1100" u="none" cap="none" strike="noStrike">
                <a:solidFill>
                  <a:srgbClr val="3F3F3F"/>
                </a:solidFill>
                <a:latin typeface="Calibri"/>
                <a:ea typeface="Calibri"/>
                <a:cs typeface="Calibri"/>
                <a:sym typeface="Calibri"/>
              </a:defRPr>
            </a:lvl4pPr>
            <a:lvl5pPr indent="-298450" lvl="4" marL="2286000" marR="0" rtl="0" algn="l">
              <a:lnSpc>
                <a:spcPct val="90000"/>
              </a:lnSpc>
              <a:spcBef>
                <a:spcPts val="300"/>
              </a:spcBef>
              <a:spcAft>
                <a:spcPts val="0"/>
              </a:spcAft>
              <a:buClr>
                <a:schemeClr val="accent1"/>
              </a:buClr>
              <a:buSzPts val="1100"/>
              <a:buFont typeface="Calibri"/>
              <a:buChar char="◦"/>
              <a:defRPr b="0" i="0" sz="1100" u="none" cap="none" strike="noStrike">
                <a:solidFill>
                  <a:srgbClr val="3F3F3F"/>
                </a:solidFill>
                <a:latin typeface="Calibri"/>
                <a:ea typeface="Calibri"/>
                <a:cs typeface="Calibri"/>
                <a:sym typeface="Calibri"/>
              </a:defRPr>
            </a:lvl5pPr>
            <a:lvl6pPr indent="-298450" lvl="5" marL="2743200" marR="0" rtl="0" algn="l">
              <a:lnSpc>
                <a:spcPct val="90000"/>
              </a:lnSpc>
              <a:spcBef>
                <a:spcPts val="300"/>
              </a:spcBef>
              <a:spcAft>
                <a:spcPts val="0"/>
              </a:spcAft>
              <a:buClr>
                <a:schemeClr val="accent1"/>
              </a:buClr>
              <a:buSzPts val="1100"/>
              <a:buFont typeface="Calibri"/>
              <a:buChar char="◦"/>
              <a:defRPr b="0" i="0" sz="1100" u="none" cap="none" strike="noStrike">
                <a:solidFill>
                  <a:srgbClr val="3F3F3F"/>
                </a:solidFill>
                <a:latin typeface="Calibri"/>
                <a:ea typeface="Calibri"/>
                <a:cs typeface="Calibri"/>
                <a:sym typeface="Calibri"/>
              </a:defRPr>
            </a:lvl6pPr>
            <a:lvl7pPr indent="-298450" lvl="6" marL="3200400" marR="0" rtl="0" algn="l">
              <a:lnSpc>
                <a:spcPct val="90000"/>
              </a:lnSpc>
              <a:spcBef>
                <a:spcPts val="300"/>
              </a:spcBef>
              <a:spcAft>
                <a:spcPts val="0"/>
              </a:spcAft>
              <a:buClr>
                <a:schemeClr val="accent1"/>
              </a:buClr>
              <a:buSzPts val="1100"/>
              <a:buFont typeface="Calibri"/>
              <a:buChar char="◦"/>
              <a:defRPr b="0" i="0" sz="1100" u="none" cap="none" strike="noStrike">
                <a:solidFill>
                  <a:srgbClr val="3F3F3F"/>
                </a:solidFill>
                <a:latin typeface="Calibri"/>
                <a:ea typeface="Calibri"/>
                <a:cs typeface="Calibri"/>
                <a:sym typeface="Calibri"/>
              </a:defRPr>
            </a:lvl7pPr>
            <a:lvl8pPr indent="-298450" lvl="7" marL="3657600" marR="0" rtl="0" algn="l">
              <a:lnSpc>
                <a:spcPct val="90000"/>
              </a:lnSpc>
              <a:spcBef>
                <a:spcPts val="300"/>
              </a:spcBef>
              <a:spcAft>
                <a:spcPts val="0"/>
              </a:spcAft>
              <a:buClr>
                <a:schemeClr val="accent1"/>
              </a:buClr>
              <a:buSzPts val="1100"/>
              <a:buFont typeface="Calibri"/>
              <a:buChar char="◦"/>
              <a:defRPr b="0" i="0" sz="1100" u="none" cap="none" strike="noStrike">
                <a:solidFill>
                  <a:srgbClr val="3F3F3F"/>
                </a:solidFill>
                <a:latin typeface="Calibri"/>
                <a:ea typeface="Calibri"/>
                <a:cs typeface="Calibri"/>
                <a:sym typeface="Calibri"/>
              </a:defRPr>
            </a:lvl8pPr>
            <a:lvl9pPr indent="-298450" lvl="8" marL="4114800" marR="0" rtl="0" algn="l">
              <a:lnSpc>
                <a:spcPct val="90000"/>
              </a:lnSpc>
              <a:spcBef>
                <a:spcPts val="300"/>
              </a:spcBef>
              <a:spcAft>
                <a:spcPts val="300"/>
              </a:spcAft>
              <a:buClr>
                <a:schemeClr val="accent1"/>
              </a:buClr>
              <a:buSzPts val="1100"/>
              <a:buFont typeface="Calibri"/>
              <a:buChar char="◦"/>
              <a:defRPr b="0" i="0" sz="1100" u="none" cap="none" strike="noStrike">
                <a:solidFill>
                  <a:srgbClr val="3F3F3F"/>
                </a:solidFill>
                <a:latin typeface="Calibri"/>
                <a:ea typeface="Calibri"/>
                <a:cs typeface="Calibri"/>
                <a:sym typeface="Calibri"/>
              </a:defRPr>
            </a:lvl9pPr>
          </a:lstStyle>
          <a:p/>
        </p:txBody>
      </p:sp>
      <p:sp>
        <p:nvSpPr>
          <p:cNvPr id="61" name="Google Shape;61;p14"/>
          <p:cNvSpPr txBox="1"/>
          <p:nvPr>
            <p:ph idx="10" type="dt"/>
          </p:nvPr>
        </p:nvSpPr>
        <p:spPr>
          <a:xfrm>
            <a:off x="822960" y="4844839"/>
            <a:ext cx="18543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700" u="none" cap="none" strike="noStrike">
                <a:solidFill>
                  <a:srgbClr val="FFFFFF"/>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2" name="Google Shape;62;p14"/>
          <p:cNvSpPr txBox="1"/>
          <p:nvPr>
            <p:ph idx="11" type="ftr"/>
          </p:nvPr>
        </p:nvSpPr>
        <p:spPr>
          <a:xfrm>
            <a:off x="2764639" y="4844839"/>
            <a:ext cx="3617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700" u="none" cap="none" strike="noStrike">
                <a:solidFill>
                  <a:srgbClr val="FFFFFF"/>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3" name="Google Shape;63;p14"/>
          <p:cNvSpPr txBox="1"/>
          <p:nvPr>
            <p:ph idx="12" type="sldNum"/>
          </p:nvPr>
        </p:nvSpPr>
        <p:spPr>
          <a:xfrm>
            <a:off x="7425344" y="4844839"/>
            <a:ext cx="9840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800" u="none" cap="none" strike="noStrike">
                <a:solidFill>
                  <a:srgbClr val="FFFFFF"/>
                </a:solidFill>
                <a:latin typeface="Calibri"/>
                <a:ea typeface="Calibri"/>
                <a:cs typeface="Calibri"/>
                <a:sym typeface="Calibri"/>
              </a:defRPr>
            </a:lvl1pPr>
            <a:lvl2pPr indent="0" lvl="1" marL="0" marR="0" rtl="0" algn="r">
              <a:spcBef>
                <a:spcPts val="0"/>
              </a:spcBef>
              <a:buNone/>
              <a:defRPr b="0" i="0" sz="800" u="none" cap="none" strike="noStrike">
                <a:solidFill>
                  <a:srgbClr val="FFFFFF"/>
                </a:solidFill>
                <a:latin typeface="Calibri"/>
                <a:ea typeface="Calibri"/>
                <a:cs typeface="Calibri"/>
                <a:sym typeface="Calibri"/>
              </a:defRPr>
            </a:lvl2pPr>
            <a:lvl3pPr indent="0" lvl="2" marL="0" marR="0" rtl="0" algn="r">
              <a:spcBef>
                <a:spcPts val="0"/>
              </a:spcBef>
              <a:buNone/>
              <a:defRPr b="0" i="0" sz="800" u="none" cap="none" strike="noStrike">
                <a:solidFill>
                  <a:srgbClr val="FFFFFF"/>
                </a:solidFill>
                <a:latin typeface="Calibri"/>
                <a:ea typeface="Calibri"/>
                <a:cs typeface="Calibri"/>
                <a:sym typeface="Calibri"/>
              </a:defRPr>
            </a:lvl3pPr>
            <a:lvl4pPr indent="0" lvl="3" marL="0" marR="0" rtl="0" algn="r">
              <a:spcBef>
                <a:spcPts val="0"/>
              </a:spcBef>
              <a:buNone/>
              <a:defRPr b="0" i="0" sz="800" u="none" cap="none" strike="noStrike">
                <a:solidFill>
                  <a:srgbClr val="FFFFFF"/>
                </a:solidFill>
                <a:latin typeface="Calibri"/>
                <a:ea typeface="Calibri"/>
                <a:cs typeface="Calibri"/>
                <a:sym typeface="Calibri"/>
              </a:defRPr>
            </a:lvl4pPr>
            <a:lvl5pPr indent="0" lvl="4" marL="0" marR="0" rtl="0" algn="r">
              <a:spcBef>
                <a:spcPts val="0"/>
              </a:spcBef>
              <a:buNone/>
              <a:defRPr b="0" i="0" sz="800" u="none" cap="none" strike="noStrike">
                <a:solidFill>
                  <a:srgbClr val="FFFFFF"/>
                </a:solidFill>
                <a:latin typeface="Calibri"/>
                <a:ea typeface="Calibri"/>
                <a:cs typeface="Calibri"/>
                <a:sym typeface="Calibri"/>
              </a:defRPr>
            </a:lvl5pPr>
            <a:lvl6pPr indent="0" lvl="5" marL="0" marR="0" rtl="0" algn="r">
              <a:spcBef>
                <a:spcPts val="0"/>
              </a:spcBef>
              <a:buNone/>
              <a:defRPr b="0" i="0" sz="800" u="none" cap="none" strike="noStrike">
                <a:solidFill>
                  <a:srgbClr val="FFFFFF"/>
                </a:solidFill>
                <a:latin typeface="Calibri"/>
                <a:ea typeface="Calibri"/>
                <a:cs typeface="Calibri"/>
                <a:sym typeface="Calibri"/>
              </a:defRPr>
            </a:lvl6pPr>
            <a:lvl7pPr indent="0" lvl="6" marL="0" marR="0" rtl="0" algn="r">
              <a:spcBef>
                <a:spcPts val="0"/>
              </a:spcBef>
              <a:buNone/>
              <a:defRPr b="0" i="0" sz="800" u="none" cap="none" strike="noStrike">
                <a:solidFill>
                  <a:srgbClr val="FFFFFF"/>
                </a:solidFill>
                <a:latin typeface="Calibri"/>
                <a:ea typeface="Calibri"/>
                <a:cs typeface="Calibri"/>
                <a:sym typeface="Calibri"/>
              </a:defRPr>
            </a:lvl7pPr>
            <a:lvl8pPr indent="0" lvl="7" marL="0" marR="0" rtl="0" algn="r">
              <a:spcBef>
                <a:spcPts val="0"/>
              </a:spcBef>
              <a:buNone/>
              <a:defRPr b="0" i="0" sz="800" u="none" cap="none" strike="noStrike">
                <a:solidFill>
                  <a:srgbClr val="FFFFFF"/>
                </a:solidFill>
                <a:latin typeface="Calibri"/>
                <a:ea typeface="Calibri"/>
                <a:cs typeface="Calibri"/>
                <a:sym typeface="Calibri"/>
              </a:defRPr>
            </a:lvl8pPr>
            <a:lvl9pPr indent="0" lvl="8" marL="0" marR="0" rtl="0" algn="r">
              <a:spcBef>
                <a:spcPts val="0"/>
              </a:spcBef>
              <a:buNone/>
              <a:defRPr b="0" i="0" sz="8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cxnSp>
        <p:nvCxnSpPr>
          <p:cNvPr id="64" name="Google Shape;64;p14"/>
          <p:cNvCxnSpPr/>
          <p:nvPr/>
        </p:nvCxnSpPr>
        <p:spPr>
          <a:xfrm>
            <a:off x="895149" y="1303384"/>
            <a:ext cx="7475100" cy="0"/>
          </a:xfrm>
          <a:prstGeom prst="straightConnector1">
            <a:avLst/>
          </a:prstGeom>
          <a:noFill/>
          <a:ln cap="flat" cmpd="sng" w="9525">
            <a:solidFill>
              <a:srgbClr val="7F7F7F"/>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hyperlink" Target="http://www.iowacyberhub.org/ambassadors/"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slide" Target="/ppt/slides/slide9.xml"/><Relationship Id="rId4" Type="http://schemas.openxmlformats.org/officeDocument/2006/relationships/image" Target="../media/image13.png"/><Relationship Id="rId9" Type="http://schemas.openxmlformats.org/officeDocument/2006/relationships/hyperlink" Target="https://www.flaticon.com/free-icons/smart-control" TargetMode="External"/><Relationship Id="rId5" Type="http://schemas.openxmlformats.org/officeDocument/2006/relationships/hyperlink" Target="https://www.flaticon.com/free-icons/smarthome" TargetMode="External"/><Relationship Id="rId6" Type="http://schemas.openxmlformats.org/officeDocument/2006/relationships/image" Target="../media/image24.png"/><Relationship Id="rId7" Type="http://schemas.openxmlformats.org/officeDocument/2006/relationships/hyperlink" Target="https://www.flaticon.com/free-icons/internet-of-things" TargetMode="External"/><Relationship Id="rId8" Type="http://schemas.openxmlformats.org/officeDocument/2006/relationships/image" Target="../media/image16.png"/><Relationship Id="rId11" Type="http://schemas.openxmlformats.org/officeDocument/2006/relationships/hyperlink" Target="https://www.flaticon.com/free-icons/fridge" TargetMode="External"/><Relationship Id="rId10" Type="http://schemas.openxmlformats.org/officeDocument/2006/relationships/image" Target="../media/image23.png"/><Relationship Id="rId13" Type="http://schemas.openxmlformats.org/officeDocument/2006/relationships/hyperlink" Target="https://www.flaticon.com/free-icons/surveillance" TargetMode="External"/><Relationship Id="rId12" Type="http://schemas.openxmlformats.org/officeDocument/2006/relationships/image" Target="../media/image28.png"/><Relationship Id="rId14" Type="http://schemas.openxmlformats.org/officeDocument/2006/relationships/slide" Target="/ppt/slid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slide" Target="/ppt/slides/slide9.xml"/><Relationship Id="rId4" Type="http://schemas.openxmlformats.org/officeDocument/2006/relationships/image" Target="../media/image47.jpg"/><Relationship Id="rId5" Type="http://schemas.openxmlformats.org/officeDocument/2006/relationships/hyperlink" Target="https://www.pexels.com/photo/close-up-photo-of-gray-round-speaker-14309809/" TargetMode="External"/><Relationship Id="rId6" Type="http://schemas.openxmlformats.org/officeDocument/2006/relationships/slide" Target="/ppt/slid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slide" Target="/ppt/slides/slide9.xml"/><Relationship Id="rId4" Type="http://schemas.openxmlformats.org/officeDocument/2006/relationships/image" Target="../media/image53.jpg"/><Relationship Id="rId5" Type="http://schemas.openxmlformats.org/officeDocument/2006/relationships/hyperlink" Target="https://www.pexels.com/photo/view-of-a-tablet-showing-the-map-in-a-tesla-18977344/" TargetMode="External"/><Relationship Id="rId6" Type="http://schemas.openxmlformats.org/officeDocument/2006/relationships/slide" Target="/ppt/slid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slide" Target="/ppt/slides/slide9.xml"/><Relationship Id="rId4" Type="http://schemas.openxmlformats.org/officeDocument/2006/relationships/image" Target="../media/image35.png"/><Relationship Id="rId5" Type="http://schemas.openxmlformats.org/officeDocument/2006/relationships/hyperlink" Target="https://www.flaticon.com/free-icons/heart-rate-monitor" TargetMode="External"/><Relationship Id="rId6" Type="http://schemas.openxmlformats.org/officeDocument/2006/relationships/image" Target="../media/image39.png"/><Relationship Id="rId7" Type="http://schemas.openxmlformats.org/officeDocument/2006/relationships/hyperlink" Target="https://www.flaticon.com/free-icons/ekg" TargetMode="External"/><Relationship Id="rId8" Type="http://schemas.openxmlformats.org/officeDocument/2006/relationships/slide" Target="/ppt/slid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slide" Target="/ppt/slides/slide9.xml"/><Relationship Id="rId4" Type="http://schemas.openxmlformats.org/officeDocument/2006/relationships/image" Target="../media/image59.jpg"/><Relationship Id="rId5" Type="http://schemas.openxmlformats.org/officeDocument/2006/relationships/hyperlink" Target="https://www.pexels.com/photo/white-15120-building-269077/" TargetMode="External"/><Relationship Id="rId6" Type="http://schemas.openxmlformats.org/officeDocument/2006/relationships/slide" Target="/ppt/slid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6.xml"/><Relationship Id="rId3" Type="http://schemas.openxmlformats.org/officeDocument/2006/relationships/image" Target="../media/image32.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7.xml"/><Relationship Id="rId3" Type="http://schemas.openxmlformats.org/officeDocument/2006/relationships/image" Target="../media/image30.png"/><Relationship Id="rId4" Type="http://schemas.openxmlformats.org/officeDocument/2006/relationships/image" Target="../media/image37.png"/><Relationship Id="rId5" Type="http://schemas.openxmlformats.org/officeDocument/2006/relationships/image" Target="../media/image36.png"/><Relationship Id="rId6"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49.png"/><Relationship Id="rId4" Type="http://schemas.openxmlformats.org/officeDocument/2006/relationships/hyperlink" Target="https://www.flaticon.com/free-icons/failure" TargetMode="External"/><Relationship Id="rId5" Type="http://schemas.openxmlformats.org/officeDocument/2006/relationships/image" Target="../media/image41.png"/><Relationship Id="rId6" Type="http://schemas.openxmlformats.org/officeDocument/2006/relationships/hyperlink" Target="https://www.flaticon.com/free-icons/malware" TargetMode="External"/><Relationship Id="rId7" Type="http://schemas.openxmlformats.org/officeDocument/2006/relationships/image" Target="../media/image40.png"/><Relationship Id="rId8" Type="http://schemas.openxmlformats.org/officeDocument/2006/relationships/hyperlink" Target="https://www.flaticon.com/free-icons/ddos"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0" Type="http://schemas.openxmlformats.org/officeDocument/2006/relationships/image" Target="../media/image8.png"/><Relationship Id="rId22" Type="http://schemas.openxmlformats.org/officeDocument/2006/relationships/slide" Target="/ppt/slides/slide7.xml"/><Relationship Id="rId21" Type="http://schemas.openxmlformats.org/officeDocument/2006/relationships/hyperlink" Target="https://www.flaticon.com/free-icons/map" TargetMode="External"/><Relationship Id="rId24" Type="http://schemas.openxmlformats.org/officeDocument/2006/relationships/image" Target="../media/image4.png"/><Relationship Id="rId23" Type="http://schemas.openxmlformats.org/officeDocument/2006/relationships/slide" Target="/ppt/slides/slide8.xml"/><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slide" Target="/ppt/slides/slide3.xml"/><Relationship Id="rId4" Type="http://schemas.openxmlformats.org/officeDocument/2006/relationships/image" Target="../media/image3.png"/><Relationship Id="rId9" Type="http://schemas.openxmlformats.org/officeDocument/2006/relationships/hyperlink" Target="https://www.flaticon.com/free-icons/watch" TargetMode="External"/><Relationship Id="rId26" Type="http://schemas.openxmlformats.org/officeDocument/2006/relationships/slide" Target="/ppt/slides/slide8.xml"/><Relationship Id="rId25" Type="http://schemas.openxmlformats.org/officeDocument/2006/relationships/hyperlink" Target="https://www.flaticon.com/free-icons/photography" TargetMode="External"/><Relationship Id="rId5" Type="http://schemas.openxmlformats.org/officeDocument/2006/relationships/hyperlink" Target="https://www.flaticon.com/free-icons/tablet" TargetMode="External"/><Relationship Id="rId6" Type="http://schemas.openxmlformats.org/officeDocument/2006/relationships/slide" Target="/ppt/slides/slide3.xml"/><Relationship Id="rId7" Type="http://schemas.openxmlformats.org/officeDocument/2006/relationships/slide" Target="/ppt/slides/slide4.xml"/><Relationship Id="rId8" Type="http://schemas.openxmlformats.org/officeDocument/2006/relationships/image" Target="../media/image1.png"/><Relationship Id="rId11" Type="http://schemas.openxmlformats.org/officeDocument/2006/relationships/slide" Target="/ppt/slides/slide5.xml"/><Relationship Id="rId10" Type="http://schemas.openxmlformats.org/officeDocument/2006/relationships/slide" Target="/ppt/slides/slide4.xml"/><Relationship Id="rId13" Type="http://schemas.openxmlformats.org/officeDocument/2006/relationships/hyperlink" Target="https://www.flaticon.com/free-icons/electronic-book" TargetMode="External"/><Relationship Id="rId12" Type="http://schemas.openxmlformats.org/officeDocument/2006/relationships/image" Target="../media/image5.png"/><Relationship Id="rId15" Type="http://schemas.openxmlformats.org/officeDocument/2006/relationships/slide" Target="/ppt/slides/slide6.xml"/><Relationship Id="rId14" Type="http://schemas.openxmlformats.org/officeDocument/2006/relationships/slide" Target="/ppt/slides/slide5.xml"/><Relationship Id="rId17" Type="http://schemas.openxmlformats.org/officeDocument/2006/relationships/hyperlink" Target="https://www.flaticon.com/free-icons/headset" TargetMode="External"/><Relationship Id="rId16" Type="http://schemas.openxmlformats.org/officeDocument/2006/relationships/image" Target="../media/image7.png"/><Relationship Id="rId19" Type="http://schemas.openxmlformats.org/officeDocument/2006/relationships/slide" Target="/ppt/slides/slide7.xml"/><Relationship Id="rId18" Type="http://schemas.openxmlformats.org/officeDocument/2006/relationships/slide" Target="/ppt/slides/slide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0.xml"/><Relationship Id="rId3" Type="http://schemas.openxmlformats.org/officeDocument/2006/relationships/image" Target="../media/image33.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 Id="rId3"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 Id="rId3"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9.xml"/><Relationship Id="rId3"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19.jpg"/><Relationship Id="rId4" Type="http://schemas.openxmlformats.org/officeDocument/2006/relationships/hyperlink" Target="https://www.pexels.com/photo/black-samsung-tablet-on-google-page-106341/" TargetMode="External"/><Relationship Id="rId9" Type="http://schemas.openxmlformats.org/officeDocument/2006/relationships/slide" Target="/ppt/slides/slide2.xml"/><Relationship Id="rId5" Type="http://schemas.openxmlformats.org/officeDocument/2006/relationships/image" Target="../media/image34.jpg"/><Relationship Id="rId6" Type="http://schemas.openxmlformats.org/officeDocument/2006/relationships/hyperlink" Target="https://www.pexels.com/photo/black-ipad-on-brown-wooden-table-3785868/" TargetMode="External"/><Relationship Id="rId7" Type="http://schemas.openxmlformats.org/officeDocument/2006/relationships/slide" Target="/ppt/slides/slide2.xml"/><Relationship Id="rId8" Type="http://schemas.openxmlformats.org/officeDocument/2006/relationships/slide" Target="/ppt/slid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0.xml"/><Relationship Id="rId3" Type="http://schemas.openxmlformats.org/officeDocument/2006/relationships/image" Target="../media/image4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1.xml"/><Relationship Id="rId3" Type="http://schemas.openxmlformats.org/officeDocument/2006/relationships/image" Target="../media/image50.png"/><Relationship Id="rId4" Type="http://schemas.openxmlformats.org/officeDocument/2006/relationships/image" Target="../media/image48.png"/><Relationship Id="rId5"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2.xml"/><Relationship Id="rId3" Type="http://schemas.openxmlformats.org/officeDocument/2006/relationships/image" Target="../media/image54.png"/><Relationship Id="rId4" Type="http://schemas.openxmlformats.org/officeDocument/2006/relationships/image" Target="../media/image58.png"/><Relationship Id="rId5" Type="http://schemas.openxmlformats.org/officeDocument/2006/relationships/image" Target="../media/image55.png"/><Relationship Id="rId6" Type="http://schemas.openxmlformats.org/officeDocument/2006/relationships/image" Target="../media/image5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4.xml"/><Relationship Id="rId3" Type="http://schemas.openxmlformats.org/officeDocument/2006/relationships/image" Target="../media/image5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5.xml"/><Relationship Id="rId3" Type="http://schemas.openxmlformats.org/officeDocument/2006/relationships/image" Target="../media/image5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hyperlink" Target="https://www.mongodb.com/resources/basics/cloud-explained/iot-architecture" TargetMode="External"/><Relationship Id="rId4" Type="http://schemas.openxmlformats.org/officeDocument/2006/relationships/hyperlink" Target="https://builtin.com/articles/iot-devices" TargetMode="External"/><Relationship Id="rId9" Type="http://schemas.openxmlformats.org/officeDocument/2006/relationships/hyperlink" Target="https://www.datamation.com/applications/iot-protocols-and-standards/" TargetMode="External"/><Relationship Id="rId5" Type="http://schemas.openxmlformats.org/officeDocument/2006/relationships/hyperlink" Target="https://www.comptia.org/content/articles/what-is-iot-cybersecurity" TargetMode="External"/><Relationship Id="rId6" Type="http://schemas.openxmlformats.org/officeDocument/2006/relationships/hyperlink" Target="https://www.comptia.org/content/guides/what-is-a-ddos-attack-how-it-works" TargetMode="External"/><Relationship Id="rId7" Type="http://schemas.openxmlformats.org/officeDocument/2006/relationships/hyperlink" Target="https://www.comptia.org/content/articles/what-is-malware" TargetMode="External"/><Relationship Id="rId8" Type="http://schemas.openxmlformats.org/officeDocument/2006/relationships/hyperlink" Target="https://iotsecurityfoundation.org/how-to-protect-connected-home-devices-and-appliances-from-cyber-attacks/#:~:text=Utilization%20of%20security%20protocols%20like,configuration%2C%20or%20other%20sensitive%20information" TargetMode="External"/><Relationship Id="rId11" Type="http://schemas.openxmlformats.org/officeDocument/2006/relationships/hyperlink" Target="https://www.aura.com/learn/how-to-spot-fake-apps" TargetMode="External"/><Relationship Id="rId10" Type="http://schemas.openxmlformats.org/officeDocument/2006/relationships/hyperlink" Target="https://www.identityguard.com/news/risks-of-using-mobile-banking-apps" TargetMode="External"/><Relationship Id="rId13" Type="http://schemas.openxmlformats.org/officeDocument/2006/relationships/hyperlink" Target="https://support.google.com/googleplay/answer/11416267?hl=en&amp;co=GENIE.Platform%3DAndroid#zippy=" TargetMode="External"/><Relationship Id="rId12" Type="http://schemas.openxmlformats.org/officeDocument/2006/relationships/hyperlink" Target="https://www.comparitech.com/blog/information-security/what-are-fake-app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slide" Target="/ppt/slides/slide2.xml"/><Relationship Id="rId4" Type="http://schemas.openxmlformats.org/officeDocument/2006/relationships/slide" Target="/ppt/slides/slide2.xml"/><Relationship Id="rId9" Type="http://schemas.openxmlformats.org/officeDocument/2006/relationships/image" Target="../media/image26.jpg"/><Relationship Id="rId5" Type="http://schemas.openxmlformats.org/officeDocument/2006/relationships/image" Target="../media/image18.jpg"/><Relationship Id="rId6" Type="http://schemas.openxmlformats.org/officeDocument/2006/relationships/hyperlink" Target="https://www.pexels.com/photo/person-wearing-black-smartwatch-5081922/" TargetMode="External"/><Relationship Id="rId7" Type="http://schemas.openxmlformats.org/officeDocument/2006/relationships/image" Target="../media/image10.jpg"/><Relationship Id="rId8" Type="http://schemas.openxmlformats.org/officeDocument/2006/relationships/hyperlink" Target="https://www.pexels.com/photo/black-samsung-gear-displaying-05-55-on-white-surface-51011/" TargetMode="External"/><Relationship Id="rId11" Type="http://schemas.openxmlformats.org/officeDocument/2006/relationships/slide" Target="/ppt/slides/slide2.xml"/><Relationship Id="rId10" Type="http://schemas.openxmlformats.org/officeDocument/2006/relationships/hyperlink" Target="https://www.pexels.com/photo/person-in-white-long-sleeve-shirt-wearing-smartwatch-7621138/"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image" Target="../media/image20.jpg"/><Relationship Id="rId6" Type="http://schemas.openxmlformats.org/officeDocument/2006/relationships/hyperlink" Target="https://www.pexels.com/photo/black-kobo-aura-one-tablet-with-box-1475296/" TargetMode="External"/><Relationship Id="rId7" Type="http://schemas.openxmlformats.org/officeDocument/2006/relationships/slide" Target="/ppt/slid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xml"/><Relationship Id="rId3" Type="http://schemas.openxmlformats.org/officeDocument/2006/relationships/slide" Target="/ppt/slides/slide2.xml"/><Relationship Id="rId4" Type="http://schemas.openxmlformats.org/officeDocument/2006/relationships/slide" Target="/ppt/slides/slide2.xml"/><Relationship Id="rId9" Type="http://schemas.openxmlformats.org/officeDocument/2006/relationships/slide" Target="/ppt/slides/slide2.xml"/><Relationship Id="rId5" Type="http://schemas.openxmlformats.org/officeDocument/2006/relationships/image" Target="../media/image17.jpg"/><Relationship Id="rId6" Type="http://schemas.openxmlformats.org/officeDocument/2006/relationships/hyperlink" Target="https://www.pexels.com/photo/choice-of-headphones-16729742/" TargetMode="External"/><Relationship Id="rId7" Type="http://schemas.openxmlformats.org/officeDocument/2006/relationships/image" Target="../media/image21.jpg"/><Relationship Id="rId8" Type="http://schemas.openxmlformats.org/officeDocument/2006/relationships/hyperlink" Target="https://www.pexels.com/photo/white-apple-airpods-on-white-table-3825517/"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slide" Target="/ppt/slides/slide2.xml"/><Relationship Id="rId4" Type="http://schemas.openxmlformats.org/officeDocument/2006/relationships/slide" Target="/ppt/slides/slide2.xml"/><Relationship Id="rId9" Type="http://schemas.openxmlformats.org/officeDocument/2006/relationships/slide" Target="/ppt/slides/slide2.xml"/><Relationship Id="rId5" Type="http://schemas.openxmlformats.org/officeDocument/2006/relationships/image" Target="../media/image29.jpg"/><Relationship Id="rId6" Type="http://schemas.openxmlformats.org/officeDocument/2006/relationships/hyperlink" Target="https://www.pexels.com/photo/turned-on-black-gps-monitor-244822/" TargetMode="External"/><Relationship Id="rId7" Type="http://schemas.openxmlformats.org/officeDocument/2006/relationships/image" Target="../media/image15.jpg"/><Relationship Id="rId8" Type="http://schemas.openxmlformats.org/officeDocument/2006/relationships/hyperlink" Target="https://www.pexels.com/photo/man-touching-an-electronic-device-in-a-boat-11315278/"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slide" Target="/ppt/slides/slide2.xml"/><Relationship Id="rId4" Type="http://schemas.openxmlformats.org/officeDocument/2006/relationships/slide" Target="/ppt/slides/slide2.xml"/><Relationship Id="rId9" Type="http://schemas.openxmlformats.org/officeDocument/2006/relationships/slide" Target="/ppt/slides/slide2.xml"/><Relationship Id="rId5" Type="http://schemas.openxmlformats.org/officeDocument/2006/relationships/image" Target="../media/image25.jpg"/><Relationship Id="rId6" Type="http://schemas.openxmlformats.org/officeDocument/2006/relationships/hyperlink" Target="https://www.pexels.com/photo/selective-focus-photography-of-black-canon-camera-displaying-photo-of-red-and-black-building-243757/" TargetMode="External"/><Relationship Id="rId7" Type="http://schemas.openxmlformats.org/officeDocument/2006/relationships/image" Target="../media/image22.jpg"/><Relationship Id="rId8" Type="http://schemas.openxmlformats.org/officeDocument/2006/relationships/hyperlink" Target="https://www.pexels.com/photo/go-pro-on-black-tripod-12630462/" TargetMode="External"/></Relationships>
</file>

<file path=ppt/slides/_rels/slide9.xml.rels><?xml version="1.0" encoding="UTF-8" standalone="yes"?><Relationships xmlns="http://schemas.openxmlformats.org/package/2006/relationships"><Relationship Id="rId20" Type="http://schemas.openxmlformats.org/officeDocument/2006/relationships/hyperlink" Target="https://www.flaticon.com/free-icons/property" TargetMode="External"/><Relationship Id="rId21" Type="http://schemas.openxmlformats.org/officeDocument/2006/relationships/slide" Target="/ppt/slides/slide14.xml"/><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hyperlink" Target="https://www.flaticon.com/free-icons/smart-home" TargetMode="External"/><Relationship Id="rId9" Type="http://schemas.openxmlformats.org/officeDocument/2006/relationships/slide" Target="/ppt/slides/slide11.xml"/><Relationship Id="rId5" Type="http://schemas.openxmlformats.org/officeDocument/2006/relationships/slide" Target="/ppt/slides/slide10.xml"/><Relationship Id="rId6" Type="http://schemas.openxmlformats.org/officeDocument/2006/relationships/slide" Target="/ppt/slides/slide10.xml"/><Relationship Id="rId7" Type="http://schemas.openxmlformats.org/officeDocument/2006/relationships/image" Target="../media/image11.png"/><Relationship Id="rId8" Type="http://schemas.openxmlformats.org/officeDocument/2006/relationships/hyperlink" Target="https://www.flaticon.com/free-icons/smart-speaker" TargetMode="External"/><Relationship Id="rId11" Type="http://schemas.openxmlformats.org/officeDocument/2006/relationships/image" Target="../media/image9.png"/><Relationship Id="rId10" Type="http://schemas.openxmlformats.org/officeDocument/2006/relationships/slide" Target="/ppt/slides/slide11.xml"/><Relationship Id="rId13" Type="http://schemas.openxmlformats.org/officeDocument/2006/relationships/slide" Target="/ppt/slides/slide12.xml"/><Relationship Id="rId12" Type="http://schemas.openxmlformats.org/officeDocument/2006/relationships/hyperlink" Target="https://www.flaticon.com/free-icons/driverless-car" TargetMode="External"/><Relationship Id="rId15" Type="http://schemas.openxmlformats.org/officeDocument/2006/relationships/image" Target="../media/image12.png"/><Relationship Id="rId14" Type="http://schemas.openxmlformats.org/officeDocument/2006/relationships/slide" Target="/ppt/slides/slide12.xml"/><Relationship Id="rId17" Type="http://schemas.openxmlformats.org/officeDocument/2006/relationships/slide" Target="/ppt/slides/slide13.xml"/><Relationship Id="rId16" Type="http://schemas.openxmlformats.org/officeDocument/2006/relationships/hyperlink" Target="https://www.flaticon.com/free-icons/healthcare" TargetMode="External"/><Relationship Id="rId19" Type="http://schemas.openxmlformats.org/officeDocument/2006/relationships/image" Target="../media/image14.png"/><Relationship Id="rId18" Type="http://schemas.openxmlformats.org/officeDocument/2006/relationships/slide" Target="/ppt/slides/slide13.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1" name="Shape 151"/>
        <p:cNvGrpSpPr/>
        <p:nvPr/>
      </p:nvGrpSpPr>
      <p:grpSpPr>
        <a:xfrm>
          <a:off x="0" y="0"/>
          <a:ext cx="0" cy="0"/>
          <a:chOff x="0" y="0"/>
          <a:chExt cx="0" cy="0"/>
        </a:xfrm>
      </p:grpSpPr>
      <p:sp>
        <p:nvSpPr>
          <p:cNvPr id="152" name="Google Shape;152;p26"/>
          <p:cNvSpPr/>
          <p:nvPr/>
        </p:nvSpPr>
        <p:spPr>
          <a:xfrm>
            <a:off x="0" y="0"/>
            <a:ext cx="91398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53" name="Google Shape;153;p26"/>
          <p:cNvSpPr/>
          <p:nvPr/>
        </p:nvSpPr>
        <p:spPr>
          <a:xfrm>
            <a:off x="0" y="0"/>
            <a:ext cx="5661000" cy="5143500"/>
          </a:xfrm>
          <a:prstGeom prst="rect">
            <a:avLst/>
          </a:prstGeom>
          <a:solidFill>
            <a:srgbClr val="82837C"/>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alibri"/>
              <a:ea typeface="Calibri"/>
              <a:cs typeface="Calibri"/>
              <a:sym typeface="Calibri"/>
            </a:endParaRPr>
          </a:p>
        </p:txBody>
      </p:sp>
      <p:sp>
        <p:nvSpPr>
          <p:cNvPr id="154" name="Google Shape;154;p26"/>
          <p:cNvSpPr/>
          <p:nvPr/>
        </p:nvSpPr>
        <p:spPr>
          <a:xfrm>
            <a:off x="5660921" y="0"/>
            <a:ext cx="48000" cy="5143500"/>
          </a:xfrm>
          <a:prstGeom prst="rect">
            <a:avLst/>
          </a:prstGeom>
          <a:solidFill>
            <a:schemeClr val="accent4"/>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alibri"/>
              <a:ea typeface="Calibri"/>
              <a:cs typeface="Calibri"/>
              <a:sym typeface="Calibri"/>
            </a:endParaRPr>
          </a:p>
        </p:txBody>
      </p:sp>
      <p:sp>
        <p:nvSpPr>
          <p:cNvPr id="155" name="Google Shape;155;p26"/>
          <p:cNvSpPr txBox="1"/>
          <p:nvPr/>
        </p:nvSpPr>
        <p:spPr>
          <a:xfrm>
            <a:off x="259175" y="1046275"/>
            <a:ext cx="5188500" cy="16086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5000">
                <a:solidFill>
                  <a:schemeClr val="lt1"/>
                </a:solidFill>
                <a:latin typeface="Calibri"/>
                <a:ea typeface="Calibri"/>
                <a:cs typeface="Calibri"/>
                <a:sym typeface="Calibri"/>
              </a:rPr>
              <a:t>Mobile and IoT Security</a:t>
            </a:r>
            <a:endParaRPr sz="1100"/>
          </a:p>
        </p:txBody>
      </p:sp>
      <p:pic>
        <p:nvPicPr>
          <p:cNvPr descr="A blue and grey logo&#10;&#10;Description automatically generated" id="156" name="Google Shape;156;p26"/>
          <p:cNvPicPr preferRelativeResize="0"/>
          <p:nvPr/>
        </p:nvPicPr>
        <p:blipFill rotWithShape="1">
          <a:blip r:embed="rId3">
            <a:alphaModFix/>
          </a:blip>
          <a:srcRect b="0" l="20282" r="20636" t="0"/>
          <a:stretch/>
        </p:blipFill>
        <p:spPr>
          <a:xfrm>
            <a:off x="6188987" y="472651"/>
            <a:ext cx="2470688" cy="4181854"/>
          </a:xfrm>
          <a:prstGeom prst="rect">
            <a:avLst/>
          </a:prstGeom>
          <a:noFill/>
          <a:ln>
            <a:noFill/>
          </a:ln>
        </p:spPr>
      </p:pic>
      <p:sp>
        <p:nvSpPr>
          <p:cNvPr id="157" name="Google Shape;157;p26"/>
          <p:cNvSpPr txBox="1"/>
          <p:nvPr/>
        </p:nvSpPr>
        <p:spPr>
          <a:xfrm>
            <a:off x="-102859" y="3361810"/>
            <a:ext cx="5640300" cy="346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i="1" lang="en" sz="1800">
                <a:solidFill>
                  <a:schemeClr val="lt1"/>
                </a:solidFill>
                <a:latin typeface="Calibri"/>
                <a:ea typeface="Calibri"/>
                <a:cs typeface="Calibri"/>
                <a:sym typeface="Calibri"/>
              </a:rPr>
              <a:t>Securing the Future, One Ambassador at a Time.</a:t>
            </a:r>
            <a:endParaRPr sz="1100"/>
          </a:p>
        </p:txBody>
      </p:sp>
      <p:sp>
        <p:nvSpPr>
          <p:cNvPr id="158" name="Google Shape;158;p26"/>
          <p:cNvSpPr txBox="1"/>
          <p:nvPr/>
        </p:nvSpPr>
        <p:spPr>
          <a:xfrm>
            <a:off x="615338" y="4351904"/>
            <a:ext cx="4203900" cy="346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800" u="sng">
                <a:solidFill>
                  <a:srgbClr val="2553D5"/>
                </a:solidFill>
                <a:latin typeface="Calibri"/>
                <a:ea typeface="Calibri"/>
                <a:cs typeface="Calibri"/>
                <a:sym typeface="Calibri"/>
                <a:hlinkClick r:id="rId4">
                  <a:extLst>
                    <a:ext uri="{A12FA001-AC4F-418D-AE19-62706E023703}">
                      <ahyp:hlinkClr val="tx"/>
                    </a:ext>
                  </a:extLst>
                </a:hlinkClick>
              </a:rPr>
              <a:t>www.iowacyberhub.org/ambassadors</a:t>
            </a:r>
            <a:endParaRPr sz="1800">
              <a:solidFill>
                <a:srgbClr val="2553D5"/>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312" name="Shape 312"/>
        <p:cNvGrpSpPr/>
        <p:nvPr/>
      </p:nvGrpSpPr>
      <p:grpSpPr>
        <a:xfrm>
          <a:off x="0" y="0"/>
          <a:ext cx="0" cy="0"/>
          <a:chOff x="0" y="0"/>
          <a:chExt cx="0" cy="0"/>
        </a:xfrm>
      </p:grpSpPr>
      <p:sp>
        <p:nvSpPr>
          <p:cNvPr id="313" name="Google Shape;313;p35"/>
          <p:cNvSpPr txBox="1"/>
          <p:nvPr>
            <p:ph type="title"/>
          </p:nvPr>
        </p:nvSpPr>
        <p:spPr>
          <a:xfrm>
            <a:off x="822960" y="214952"/>
            <a:ext cx="7543800" cy="1088100"/>
          </a:xfrm>
          <a:prstGeom prst="rect">
            <a:avLst/>
          </a:prstGeom>
          <a:noFill/>
          <a:ln>
            <a:noFill/>
          </a:ln>
        </p:spPr>
        <p:txBody>
          <a:bodyPr anchorCtr="0" anchor="b" bIns="34275" lIns="68575" spcFirstLastPara="1" rIns="68575" wrap="square" tIns="34275">
            <a:normAutofit/>
          </a:bodyPr>
          <a:lstStyle/>
          <a:p>
            <a:pPr indent="0" lvl="0" marL="0" rtl="0" algn="l">
              <a:lnSpc>
                <a:spcPct val="85000"/>
              </a:lnSpc>
              <a:spcBef>
                <a:spcPts val="0"/>
              </a:spcBef>
              <a:spcAft>
                <a:spcPts val="0"/>
              </a:spcAft>
              <a:buClr>
                <a:srgbClr val="3F3F3F"/>
              </a:buClr>
              <a:buSzPts val="3600"/>
              <a:buFont typeface="Arial"/>
              <a:buNone/>
            </a:pPr>
            <a:r>
              <a:rPr lang="en"/>
              <a:t>Smart Home</a:t>
            </a:r>
            <a:endParaRPr/>
          </a:p>
        </p:txBody>
      </p:sp>
      <p:sp>
        <p:nvSpPr>
          <p:cNvPr id="314" name="Google Shape;314;p35"/>
          <p:cNvSpPr txBox="1"/>
          <p:nvPr>
            <p:ph idx="1" type="body"/>
          </p:nvPr>
        </p:nvSpPr>
        <p:spPr>
          <a:xfrm>
            <a:off x="822950" y="1384300"/>
            <a:ext cx="7543800" cy="1257300"/>
          </a:xfrm>
          <a:prstGeom prst="rect">
            <a:avLst/>
          </a:prstGeom>
          <a:noFill/>
          <a:ln>
            <a:noFill/>
          </a:ln>
        </p:spPr>
        <p:txBody>
          <a:bodyPr anchorCtr="0" anchor="t" bIns="34275" lIns="0" spcFirstLastPara="1" rIns="0" wrap="square" tIns="34275">
            <a:normAutofit/>
          </a:bodyPr>
          <a:lstStyle/>
          <a:p>
            <a:pPr indent="-304800" lvl="0" marL="457200" rtl="0" algn="l">
              <a:lnSpc>
                <a:spcPct val="115000"/>
              </a:lnSpc>
              <a:spcBef>
                <a:spcPts val="0"/>
              </a:spcBef>
              <a:spcAft>
                <a:spcPts val="0"/>
              </a:spcAft>
              <a:buClr>
                <a:schemeClr val="dk1"/>
              </a:buClr>
              <a:buSzPts val="1200"/>
              <a:buChar char="➢"/>
            </a:pPr>
            <a:r>
              <a:rPr lang="en" sz="1200">
                <a:solidFill>
                  <a:schemeClr val="dk1"/>
                </a:solidFill>
              </a:rPr>
              <a:t>Light operators, thermostats, and air conditioning to fridges, stoves, and security systems </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Add technology to the home, allowing access to devices and appliances through another device like smartphones </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Or an upgraded version of the appliance that accesses data from the internet and surroundings </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Can also include doorbells like the Ring Doorbell, which records when someone is at the door and acts as a security cam</a:t>
            </a:r>
            <a:endParaRPr sz="1200"/>
          </a:p>
        </p:txBody>
      </p:sp>
      <p:sp>
        <p:nvSpPr>
          <p:cNvPr id="315" name="Google Shape;315;p35"/>
          <p:cNvSpPr/>
          <p:nvPr/>
        </p:nvSpPr>
        <p:spPr>
          <a:xfrm>
            <a:off x="822950" y="2461750"/>
            <a:ext cx="1774500" cy="34380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2"/>
                </a:solidFill>
                <a:uFill>
                  <a:noFill/>
                </a:uFill>
                <a:latin typeface="Calibri"/>
                <a:ea typeface="Calibri"/>
                <a:cs typeface="Calibri"/>
                <a:sym typeface="Calibri"/>
                <a:hlinkClick action="ppaction://hlinksldjump" r:id="rId3">
                  <a:extLst>
                    <a:ext uri="{A12FA001-AC4F-418D-AE19-62706E023703}">
                      <ahyp:hlinkClr val="tx"/>
                    </a:ext>
                  </a:extLst>
                </a:hlinkClick>
              </a:rPr>
              <a:t>Explore Other IoT Devices</a:t>
            </a:r>
            <a:endParaRPr sz="1000">
              <a:solidFill>
                <a:schemeClr val="lt2"/>
              </a:solidFill>
              <a:latin typeface="Calibri"/>
              <a:ea typeface="Calibri"/>
              <a:cs typeface="Calibri"/>
              <a:sym typeface="Calibri"/>
            </a:endParaRPr>
          </a:p>
        </p:txBody>
      </p:sp>
      <p:grpSp>
        <p:nvGrpSpPr>
          <p:cNvPr id="316" name="Google Shape;316;p35"/>
          <p:cNvGrpSpPr/>
          <p:nvPr/>
        </p:nvGrpSpPr>
        <p:grpSpPr>
          <a:xfrm>
            <a:off x="2685025" y="2542487"/>
            <a:ext cx="1225297" cy="1606600"/>
            <a:chOff x="262825" y="2980425"/>
            <a:chExt cx="1225297" cy="1606600"/>
          </a:xfrm>
        </p:grpSpPr>
        <p:pic>
          <p:nvPicPr>
            <p:cNvPr id="317" name="Google Shape;317;p35"/>
            <p:cNvPicPr preferRelativeResize="0"/>
            <p:nvPr/>
          </p:nvPicPr>
          <p:blipFill>
            <a:blip r:embed="rId4">
              <a:alphaModFix/>
            </a:blip>
            <a:stretch>
              <a:fillRect/>
            </a:stretch>
          </p:blipFill>
          <p:spPr>
            <a:xfrm>
              <a:off x="262825" y="2980425"/>
              <a:ext cx="1225297" cy="1225297"/>
            </a:xfrm>
            <a:prstGeom prst="rect">
              <a:avLst/>
            </a:prstGeom>
            <a:noFill/>
            <a:ln>
              <a:noFill/>
            </a:ln>
          </p:spPr>
        </p:pic>
        <p:sp>
          <p:nvSpPr>
            <p:cNvPr id="318" name="Google Shape;318;p35"/>
            <p:cNvSpPr txBox="1"/>
            <p:nvPr/>
          </p:nvSpPr>
          <p:spPr>
            <a:xfrm>
              <a:off x="489225" y="4136725"/>
              <a:ext cx="772500" cy="45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
                  <a:solidFill>
                    <a:schemeClr val="dk2"/>
                  </a:solidFill>
                  <a:uFill>
                    <a:noFill/>
                  </a:uFill>
                  <a:latin typeface="Calibri"/>
                  <a:ea typeface="Calibri"/>
                  <a:cs typeface="Calibri"/>
                  <a:sym typeface="Calibri"/>
                  <a:hlinkClick r:id="rId5">
                    <a:extLst>
                      <a:ext uri="{A12FA001-AC4F-418D-AE19-62706E023703}">
                        <ahyp:hlinkClr val="tx"/>
                      </a:ext>
                    </a:extLst>
                  </a:hlinkClick>
                </a:rPr>
                <a:t>https://www.flaticon.com/free-icons/smarthome</a:t>
              </a:r>
              <a:endParaRPr sz="200">
                <a:solidFill>
                  <a:schemeClr val="dk2"/>
                </a:solidFill>
                <a:latin typeface="Calibri"/>
                <a:ea typeface="Calibri"/>
                <a:cs typeface="Calibri"/>
                <a:sym typeface="Calibri"/>
              </a:endParaRPr>
            </a:p>
            <a:p>
              <a:pPr indent="0" lvl="0" marL="0" rtl="0" algn="l">
                <a:spcBef>
                  <a:spcPts val="0"/>
                </a:spcBef>
                <a:spcAft>
                  <a:spcPts val="0"/>
                </a:spcAft>
                <a:buNone/>
              </a:pPr>
              <a:r>
                <a:t/>
              </a:r>
              <a:endParaRPr sz="1500">
                <a:solidFill>
                  <a:srgbClr val="3F3F3F"/>
                </a:solidFill>
                <a:latin typeface="Calibri"/>
                <a:ea typeface="Calibri"/>
                <a:cs typeface="Calibri"/>
                <a:sym typeface="Calibri"/>
              </a:endParaRPr>
            </a:p>
          </p:txBody>
        </p:sp>
      </p:grpSp>
      <p:grpSp>
        <p:nvGrpSpPr>
          <p:cNvPr id="319" name="Google Shape;319;p35"/>
          <p:cNvGrpSpPr/>
          <p:nvPr/>
        </p:nvGrpSpPr>
        <p:grpSpPr>
          <a:xfrm>
            <a:off x="4477288" y="3231025"/>
            <a:ext cx="1225297" cy="1610800"/>
            <a:chOff x="2749850" y="2794000"/>
            <a:chExt cx="1225297" cy="1610800"/>
          </a:xfrm>
        </p:grpSpPr>
        <p:pic>
          <p:nvPicPr>
            <p:cNvPr id="320" name="Google Shape;320;p35"/>
            <p:cNvPicPr preferRelativeResize="0"/>
            <p:nvPr/>
          </p:nvPicPr>
          <p:blipFill>
            <a:blip r:embed="rId6">
              <a:alphaModFix/>
            </a:blip>
            <a:stretch>
              <a:fillRect/>
            </a:stretch>
          </p:blipFill>
          <p:spPr>
            <a:xfrm>
              <a:off x="2749850" y="2794000"/>
              <a:ext cx="1225297" cy="1225297"/>
            </a:xfrm>
            <a:prstGeom prst="rect">
              <a:avLst/>
            </a:prstGeom>
            <a:noFill/>
            <a:ln>
              <a:noFill/>
            </a:ln>
          </p:spPr>
        </p:pic>
        <p:sp>
          <p:nvSpPr>
            <p:cNvPr id="321" name="Google Shape;321;p35"/>
            <p:cNvSpPr txBox="1"/>
            <p:nvPr/>
          </p:nvSpPr>
          <p:spPr>
            <a:xfrm>
              <a:off x="2801000" y="3954500"/>
              <a:ext cx="857400" cy="45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
                  <a:solidFill>
                    <a:schemeClr val="dk2"/>
                  </a:solidFill>
                  <a:uFill>
                    <a:noFill/>
                  </a:uFill>
                  <a:latin typeface="Calibri"/>
                  <a:ea typeface="Calibri"/>
                  <a:cs typeface="Calibri"/>
                  <a:sym typeface="Calibri"/>
                  <a:hlinkClick r:id="rId7">
                    <a:extLst>
                      <a:ext uri="{A12FA001-AC4F-418D-AE19-62706E023703}">
                        <ahyp:hlinkClr val="tx"/>
                      </a:ext>
                    </a:extLst>
                  </a:hlinkClick>
                </a:rPr>
                <a:t>https://www.flaticon.com/free-icons/internet-of-things</a:t>
              </a:r>
              <a:endParaRPr sz="200">
                <a:solidFill>
                  <a:schemeClr val="dk2"/>
                </a:solidFill>
                <a:latin typeface="Calibri"/>
                <a:ea typeface="Calibri"/>
                <a:cs typeface="Calibri"/>
                <a:sym typeface="Calibri"/>
              </a:endParaRPr>
            </a:p>
            <a:p>
              <a:pPr indent="0" lvl="0" marL="0" rtl="0" algn="l">
                <a:spcBef>
                  <a:spcPts val="0"/>
                </a:spcBef>
                <a:spcAft>
                  <a:spcPts val="0"/>
                </a:spcAft>
                <a:buNone/>
              </a:pPr>
              <a:r>
                <a:t/>
              </a:r>
              <a:endParaRPr sz="1500">
                <a:solidFill>
                  <a:srgbClr val="3F3F3F"/>
                </a:solidFill>
                <a:latin typeface="Calibri"/>
                <a:ea typeface="Calibri"/>
                <a:cs typeface="Calibri"/>
                <a:sym typeface="Calibri"/>
              </a:endParaRPr>
            </a:p>
          </p:txBody>
        </p:sp>
      </p:grpSp>
      <p:grpSp>
        <p:nvGrpSpPr>
          <p:cNvPr id="322" name="Google Shape;322;p35"/>
          <p:cNvGrpSpPr/>
          <p:nvPr/>
        </p:nvGrpSpPr>
        <p:grpSpPr>
          <a:xfrm>
            <a:off x="7799125" y="3129575"/>
            <a:ext cx="1276743" cy="1578725"/>
            <a:chOff x="4076100" y="2794000"/>
            <a:chExt cx="1276743" cy="1578725"/>
          </a:xfrm>
        </p:grpSpPr>
        <p:pic>
          <p:nvPicPr>
            <p:cNvPr id="323" name="Google Shape;323;p35"/>
            <p:cNvPicPr preferRelativeResize="0"/>
            <p:nvPr/>
          </p:nvPicPr>
          <p:blipFill>
            <a:blip r:embed="rId8">
              <a:alphaModFix/>
            </a:blip>
            <a:stretch>
              <a:fillRect/>
            </a:stretch>
          </p:blipFill>
          <p:spPr>
            <a:xfrm>
              <a:off x="4127547" y="2794000"/>
              <a:ext cx="1225297" cy="1225297"/>
            </a:xfrm>
            <a:prstGeom prst="rect">
              <a:avLst/>
            </a:prstGeom>
            <a:noFill/>
            <a:ln>
              <a:noFill/>
            </a:ln>
          </p:spPr>
        </p:pic>
        <p:sp>
          <p:nvSpPr>
            <p:cNvPr id="324" name="Google Shape;324;p35"/>
            <p:cNvSpPr txBox="1"/>
            <p:nvPr/>
          </p:nvSpPr>
          <p:spPr>
            <a:xfrm>
              <a:off x="4076100" y="3922425"/>
              <a:ext cx="991800" cy="45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
                  <a:solidFill>
                    <a:schemeClr val="dk2"/>
                  </a:solidFill>
                  <a:uFill>
                    <a:noFill/>
                  </a:uFill>
                  <a:latin typeface="Calibri"/>
                  <a:ea typeface="Calibri"/>
                  <a:cs typeface="Calibri"/>
                  <a:sym typeface="Calibri"/>
                  <a:hlinkClick r:id="rId9">
                    <a:extLst>
                      <a:ext uri="{A12FA001-AC4F-418D-AE19-62706E023703}">
                        <ahyp:hlinkClr val="tx"/>
                      </a:ext>
                    </a:extLst>
                  </a:hlinkClick>
                </a:rPr>
                <a:t>https://www.flaticon.com/free-icons/smart-control</a:t>
              </a:r>
              <a:endParaRPr sz="200">
                <a:solidFill>
                  <a:schemeClr val="dk2"/>
                </a:solidFill>
                <a:latin typeface="Calibri"/>
                <a:ea typeface="Calibri"/>
                <a:cs typeface="Calibri"/>
                <a:sym typeface="Calibri"/>
              </a:endParaRPr>
            </a:p>
            <a:p>
              <a:pPr indent="0" lvl="0" marL="0" rtl="0" algn="l">
                <a:spcBef>
                  <a:spcPts val="0"/>
                </a:spcBef>
                <a:spcAft>
                  <a:spcPts val="0"/>
                </a:spcAft>
                <a:buNone/>
              </a:pPr>
              <a:r>
                <a:t/>
              </a:r>
              <a:endParaRPr sz="1500">
                <a:solidFill>
                  <a:srgbClr val="3F3F3F"/>
                </a:solidFill>
                <a:latin typeface="Calibri"/>
                <a:ea typeface="Calibri"/>
                <a:cs typeface="Calibri"/>
                <a:sym typeface="Calibri"/>
              </a:endParaRPr>
            </a:p>
          </p:txBody>
        </p:sp>
      </p:grpSp>
      <p:grpSp>
        <p:nvGrpSpPr>
          <p:cNvPr id="325" name="Google Shape;325;p35"/>
          <p:cNvGrpSpPr/>
          <p:nvPr/>
        </p:nvGrpSpPr>
        <p:grpSpPr>
          <a:xfrm>
            <a:off x="6169293" y="2242825"/>
            <a:ext cx="1225295" cy="1568750"/>
            <a:chOff x="5505243" y="2794000"/>
            <a:chExt cx="1225295" cy="1568750"/>
          </a:xfrm>
        </p:grpSpPr>
        <p:pic>
          <p:nvPicPr>
            <p:cNvPr id="326" name="Google Shape;326;p35"/>
            <p:cNvPicPr preferRelativeResize="0"/>
            <p:nvPr/>
          </p:nvPicPr>
          <p:blipFill>
            <a:blip r:embed="rId10">
              <a:alphaModFix/>
            </a:blip>
            <a:stretch>
              <a:fillRect/>
            </a:stretch>
          </p:blipFill>
          <p:spPr>
            <a:xfrm>
              <a:off x="5505243" y="2794000"/>
              <a:ext cx="1225295" cy="1225297"/>
            </a:xfrm>
            <a:prstGeom prst="rect">
              <a:avLst/>
            </a:prstGeom>
            <a:noFill/>
            <a:ln>
              <a:noFill/>
            </a:ln>
          </p:spPr>
        </p:pic>
        <p:sp>
          <p:nvSpPr>
            <p:cNvPr id="327" name="Google Shape;327;p35"/>
            <p:cNvSpPr txBox="1"/>
            <p:nvPr/>
          </p:nvSpPr>
          <p:spPr>
            <a:xfrm>
              <a:off x="5542200" y="3912450"/>
              <a:ext cx="847200" cy="45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
                  <a:solidFill>
                    <a:schemeClr val="dk2"/>
                  </a:solidFill>
                  <a:uFill>
                    <a:noFill/>
                  </a:uFill>
                  <a:latin typeface="Calibri"/>
                  <a:ea typeface="Calibri"/>
                  <a:cs typeface="Calibri"/>
                  <a:sym typeface="Calibri"/>
                  <a:hlinkClick r:id="rId11">
                    <a:extLst>
                      <a:ext uri="{A12FA001-AC4F-418D-AE19-62706E023703}">
                        <ahyp:hlinkClr val="tx"/>
                      </a:ext>
                    </a:extLst>
                  </a:hlinkClick>
                </a:rPr>
                <a:t>https://www.flaticon.com/free-icons/fridge</a:t>
              </a:r>
              <a:endParaRPr sz="200">
                <a:solidFill>
                  <a:schemeClr val="dk2"/>
                </a:solidFill>
                <a:latin typeface="Calibri"/>
                <a:ea typeface="Calibri"/>
                <a:cs typeface="Calibri"/>
                <a:sym typeface="Calibri"/>
              </a:endParaRPr>
            </a:p>
            <a:p>
              <a:pPr indent="0" lvl="0" marL="0" rtl="0" algn="l">
                <a:spcBef>
                  <a:spcPts val="0"/>
                </a:spcBef>
                <a:spcAft>
                  <a:spcPts val="0"/>
                </a:spcAft>
                <a:buNone/>
              </a:pPr>
              <a:r>
                <a:t/>
              </a:r>
              <a:endParaRPr sz="1500">
                <a:solidFill>
                  <a:srgbClr val="3F3F3F"/>
                </a:solidFill>
                <a:latin typeface="Calibri"/>
                <a:ea typeface="Calibri"/>
                <a:cs typeface="Calibri"/>
                <a:sym typeface="Calibri"/>
              </a:endParaRPr>
            </a:p>
          </p:txBody>
        </p:sp>
      </p:grpSp>
      <p:grpSp>
        <p:nvGrpSpPr>
          <p:cNvPr id="328" name="Google Shape;328;p35"/>
          <p:cNvGrpSpPr/>
          <p:nvPr/>
        </p:nvGrpSpPr>
        <p:grpSpPr>
          <a:xfrm>
            <a:off x="419225" y="3293825"/>
            <a:ext cx="1485300" cy="1548000"/>
            <a:chOff x="902100" y="2894500"/>
            <a:chExt cx="1485300" cy="1548000"/>
          </a:xfrm>
        </p:grpSpPr>
        <p:pic>
          <p:nvPicPr>
            <p:cNvPr id="329" name="Google Shape;329;p35"/>
            <p:cNvPicPr preferRelativeResize="0"/>
            <p:nvPr/>
          </p:nvPicPr>
          <p:blipFill>
            <a:blip r:embed="rId12">
              <a:alphaModFix/>
            </a:blip>
            <a:stretch>
              <a:fillRect/>
            </a:stretch>
          </p:blipFill>
          <p:spPr>
            <a:xfrm>
              <a:off x="990600" y="2894500"/>
              <a:ext cx="1225297" cy="1225297"/>
            </a:xfrm>
            <a:prstGeom prst="rect">
              <a:avLst/>
            </a:prstGeom>
            <a:noFill/>
            <a:ln>
              <a:noFill/>
            </a:ln>
          </p:spPr>
        </p:pic>
        <p:sp>
          <p:nvSpPr>
            <p:cNvPr id="330" name="Google Shape;330;p35"/>
            <p:cNvSpPr txBox="1"/>
            <p:nvPr/>
          </p:nvSpPr>
          <p:spPr>
            <a:xfrm>
              <a:off x="902100" y="3992200"/>
              <a:ext cx="1485300" cy="45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
                  <a:solidFill>
                    <a:schemeClr val="dk2"/>
                  </a:solidFill>
                  <a:uFill>
                    <a:noFill/>
                  </a:uFill>
                  <a:latin typeface="Calibri"/>
                  <a:ea typeface="Calibri"/>
                  <a:cs typeface="Calibri"/>
                  <a:sym typeface="Calibri"/>
                  <a:hlinkClick r:id="rId13">
                    <a:extLst>
                      <a:ext uri="{A12FA001-AC4F-418D-AE19-62706E023703}">
                        <ahyp:hlinkClr val="tx"/>
                      </a:ext>
                    </a:extLst>
                  </a:hlinkClick>
                </a:rPr>
                <a:t>https://www.flaticon.com/free-icons/surveillance</a:t>
              </a:r>
              <a:endParaRPr sz="200">
                <a:solidFill>
                  <a:schemeClr val="dk2"/>
                </a:solidFill>
                <a:latin typeface="Calibri"/>
                <a:ea typeface="Calibri"/>
                <a:cs typeface="Calibri"/>
                <a:sym typeface="Calibri"/>
              </a:endParaRPr>
            </a:p>
            <a:p>
              <a:pPr indent="0" lvl="0" marL="0" rtl="0" algn="l">
                <a:spcBef>
                  <a:spcPts val="0"/>
                </a:spcBef>
                <a:spcAft>
                  <a:spcPts val="0"/>
                </a:spcAft>
                <a:buNone/>
              </a:pPr>
              <a:r>
                <a:t/>
              </a:r>
              <a:endParaRPr sz="1500">
                <a:solidFill>
                  <a:srgbClr val="3F3F3F"/>
                </a:solidFill>
                <a:latin typeface="Calibri"/>
                <a:ea typeface="Calibri"/>
                <a:cs typeface="Calibri"/>
                <a:sym typeface="Calibri"/>
              </a:endParaRPr>
            </a:p>
          </p:txBody>
        </p:sp>
      </p:grpSp>
      <p:sp>
        <p:nvSpPr>
          <p:cNvPr id="331" name="Google Shape;331;p35"/>
          <p:cNvSpPr txBox="1"/>
          <p:nvPr/>
        </p:nvSpPr>
        <p:spPr>
          <a:xfrm>
            <a:off x="-64775" y="4971950"/>
            <a:ext cx="976800" cy="24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00">
                <a:solidFill>
                  <a:srgbClr val="3F3F3F"/>
                </a:solidFill>
                <a:latin typeface="Calibri"/>
                <a:ea typeface="Calibri"/>
                <a:cs typeface="Calibri"/>
                <a:sym typeface="Calibri"/>
              </a:rPr>
              <a:t>Icons created by Eucalyp - Flaticon</a:t>
            </a:r>
            <a:endParaRPr sz="400">
              <a:solidFill>
                <a:srgbClr val="3F3F3F"/>
              </a:solidFill>
              <a:latin typeface="Calibri"/>
              <a:ea typeface="Calibri"/>
              <a:cs typeface="Calibri"/>
              <a:sym typeface="Calibri"/>
            </a:endParaRPr>
          </a:p>
        </p:txBody>
      </p:sp>
      <p:sp>
        <p:nvSpPr>
          <p:cNvPr id="332" name="Google Shape;332;p35">
            <a:hlinkClick action="ppaction://hlinksldjump" r:id="rId14"/>
          </p:cNvPr>
          <p:cNvSpPr/>
          <p:nvPr/>
        </p:nvSpPr>
        <p:spPr>
          <a:xfrm>
            <a:off x="-64775" y="-5100"/>
            <a:ext cx="9203700" cy="51435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336" name="Shape 336"/>
        <p:cNvGrpSpPr/>
        <p:nvPr/>
      </p:nvGrpSpPr>
      <p:grpSpPr>
        <a:xfrm>
          <a:off x="0" y="0"/>
          <a:ext cx="0" cy="0"/>
          <a:chOff x="0" y="0"/>
          <a:chExt cx="0" cy="0"/>
        </a:xfrm>
      </p:grpSpPr>
      <p:sp>
        <p:nvSpPr>
          <p:cNvPr id="337" name="Google Shape;337;p36"/>
          <p:cNvSpPr txBox="1"/>
          <p:nvPr>
            <p:ph type="title"/>
          </p:nvPr>
        </p:nvSpPr>
        <p:spPr>
          <a:xfrm>
            <a:off x="822960" y="214952"/>
            <a:ext cx="7543800" cy="1088100"/>
          </a:xfrm>
          <a:prstGeom prst="rect">
            <a:avLst/>
          </a:prstGeom>
          <a:noFill/>
          <a:ln>
            <a:noFill/>
          </a:ln>
        </p:spPr>
        <p:txBody>
          <a:bodyPr anchorCtr="0" anchor="b" bIns="34275" lIns="68575" spcFirstLastPara="1" rIns="68575" wrap="square" tIns="34275">
            <a:normAutofit/>
          </a:bodyPr>
          <a:lstStyle/>
          <a:p>
            <a:pPr indent="0" lvl="0" marL="0" rtl="0" algn="l">
              <a:lnSpc>
                <a:spcPct val="85000"/>
              </a:lnSpc>
              <a:spcBef>
                <a:spcPts val="0"/>
              </a:spcBef>
              <a:spcAft>
                <a:spcPts val="0"/>
              </a:spcAft>
              <a:buClr>
                <a:srgbClr val="3F3F3F"/>
              </a:buClr>
              <a:buSzPts val="3600"/>
              <a:buFont typeface="Arial"/>
              <a:buNone/>
            </a:pPr>
            <a:r>
              <a:rPr lang="en"/>
              <a:t>Speakers</a:t>
            </a:r>
            <a:endParaRPr/>
          </a:p>
        </p:txBody>
      </p:sp>
      <p:sp>
        <p:nvSpPr>
          <p:cNvPr id="338" name="Google Shape;338;p36"/>
          <p:cNvSpPr txBox="1"/>
          <p:nvPr>
            <p:ph idx="1" type="body"/>
          </p:nvPr>
        </p:nvSpPr>
        <p:spPr>
          <a:xfrm>
            <a:off x="822958" y="1378813"/>
            <a:ext cx="3703200" cy="3017400"/>
          </a:xfrm>
          <a:prstGeom prst="rect">
            <a:avLst/>
          </a:prstGeom>
          <a:noFill/>
          <a:ln>
            <a:noFill/>
          </a:ln>
        </p:spPr>
        <p:txBody>
          <a:bodyPr anchorCtr="0" anchor="t" bIns="34275" lIns="0" spcFirstLastPara="1" rIns="0" wrap="square" tIns="34275">
            <a:normAutofit/>
          </a:bodyPr>
          <a:lstStyle/>
          <a:p>
            <a:pPr indent="-311150" lvl="0" marL="457200" rtl="0" algn="l">
              <a:lnSpc>
                <a:spcPct val="115000"/>
              </a:lnSpc>
              <a:spcBef>
                <a:spcPts val="0"/>
              </a:spcBef>
              <a:spcAft>
                <a:spcPts val="0"/>
              </a:spcAft>
              <a:buClr>
                <a:schemeClr val="dk1"/>
              </a:buClr>
              <a:buSzPts val="1300"/>
              <a:buChar char="➢"/>
            </a:pPr>
            <a:r>
              <a:rPr lang="en" sz="1200">
                <a:solidFill>
                  <a:schemeClr val="dk1"/>
                </a:solidFill>
              </a:rPr>
              <a:t>Small Bluetooth devices or larger ones for TVs</a:t>
            </a:r>
            <a:endParaRPr sz="1200">
              <a:solidFill>
                <a:schemeClr val="dk1"/>
              </a:solidFill>
            </a:endParaRPr>
          </a:p>
          <a:p>
            <a:pPr indent="-311150" lvl="0" marL="457200" rtl="0" algn="l">
              <a:lnSpc>
                <a:spcPct val="115000"/>
              </a:lnSpc>
              <a:spcBef>
                <a:spcPts val="0"/>
              </a:spcBef>
              <a:spcAft>
                <a:spcPts val="0"/>
              </a:spcAft>
              <a:buClr>
                <a:schemeClr val="dk1"/>
              </a:buClr>
              <a:buSzPts val="1300"/>
              <a:buChar char="➢"/>
            </a:pPr>
            <a:r>
              <a:rPr lang="en" sz="1200">
                <a:solidFill>
                  <a:schemeClr val="dk1"/>
                </a:solidFill>
              </a:rPr>
              <a:t>Connected via Bluetooth and play sound </a:t>
            </a:r>
            <a:endParaRPr sz="1200">
              <a:solidFill>
                <a:schemeClr val="dk1"/>
              </a:solidFill>
            </a:endParaRPr>
          </a:p>
          <a:p>
            <a:pPr indent="-311150" lvl="0" marL="457200" rtl="0" algn="l">
              <a:lnSpc>
                <a:spcPct val="115000"/>
              </a:lnSpc>
              <a:spcBef>
                <a:spcPts val="0"/>
              </a:spcBef>
              <a:spcAft>
                <a:spcPts val="0"/>
              </a:spcAft>
              <a:buClr>
                <a:schemeClr val="dk1"/>
              </a:buClr>
              <a:buSzPts val="1300"/>
              <a:buChar char="➢"/>
            </a:pPr>
            <a:r>
              <a:rPr lang="en" sz="1200">
                <a:solidFill>
                  <a:schemeClr val="dk1"/>
                </a:solidFill>
              </a:rPr>
              <a:t>Some, like Alexa or Google Assistant, access user data from their phone or internet data and utilize AI</a:t>
            </a:r>
            <a:endParaRPr sz="1300">
              <a:solidFill>
                <a:schemeClr val="dk1"/>
              </a:solidFill>
            </a:endParaRPr>
          </a:p>
          <a:p>
            <a:pPr indent="0" lvl="0" marL="0" rtl="0" algn="l">
              <a:lnSpc>
                <a:spcPct val="115000"/>
              </a:lnSpc>
              <a:spcBef>
                <a:spcPts val="600"/>
              </a:spcBef>
              <a:spcAft>
                <a:spcPts val="2100"/>
              </a:spcAft>
              <a:buNone/>
            </a:pPr>
            <a:r>
              <a:t/>
            </a:r>
            <a:endParaRPr sz="1200">
              <a:solidFill>
                <a:schemeClr val="dk1"/>
              </a:solidFill>
            </a:endParaRPr>
          </a:p>
        </p:txBody>
      </p:sp>
      <p:sp>
        <p:nvSpPr>
          <p:cNvPr id="339" name="Google Shape;339;p36"/>
          <p:cNvSpPr/>
          <p:nvPr/>
        </p:nvSpPr>
        <p:spPr>
          <a:xfrm>
            <a:off x="867200" y="2292275"/>
            <a:ext cx="1774500" cy="34380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2"/>
                </a:solidFill>
                <a:uFill>
                  <a:noFill/>
                </a:uFill>
                <a:latin typeface="Calibri"/>
                <a:ea typeface="Calibri"/>
                <a:cs typeface="Calibri"/>
                <a:sym typeface="Calibri"/>
                <a:hlinkClick action="ppaction://hlinksldjump" r:id="rId3">
                  <a:extLst>
                    <a:ext uri="{A12FA001-AC4F-418D-AE19-62706E023703}">
                      <ahyp:hlinkClr val="tx"/>
                    </a:ext>
                  </a:extLst>
                </a:hlinkClick>
              </a:rPr>
              <a:t>Explore Other IoT Devices</a:t>
            </a:r>
            <a:endParaRPr sz="1000">
              <a:solidFill>
                <a:schemeClr val="lt2"/>
              </a:solidFill>
              <a:latin typeface="Calibri"/>
              <a:ea typeface="Calibri"/>
              <a:cs typeface="Calibri"/>
              <a:sym typeface="Calibri"/>
            </a:endParaRPr>
          </a:p>
        </p:txBody>
      </p:sp>
      <p:grpSp>
        <p:nvGrpSpPr>
          <p:cNvPr id="340" name="Google Shape;340;p36"/>
          <p:cNvGrpSpPr/>
          <p:nvPr/>
        </p:nvGrpSpPr>
        <p:grpSpPr>
          <a:xfrm>
            <a:off x="4650075" y="1455452"/>
            <a:ext cx="4341525" cy="3206798"/>
            <a:chOff x="4650075" y="1455452"/>
            <a:chExt cx="4341525" cy="3206798"/>
          </a:xfrm>
        </p:grpSpPr>
        <p:pic>
          <p:nvPicPr>
            <p:cNvPr id="341" name="Google Shape;341;p36"/>
            <p:cNvPicPr preferRelativeResize="0"/>
            <p:nvPr/>
          </p:nvPicPr>
          <p:blipFill>
            <a:blip r:embed="rId4">
              <a:alphaModFix/>
            </a:blip>
            <a:stretch>
              <a:fillRect/>
            </a:stretch>
          </p:blipFill>
          <p:spPr>
            <a:xfrm>
              <a:off x="4678558" y="1455452"/>
              <a:ext cx="4313042" cy="2864129"/>
            </a:xfrm>
            <a:prstGeom prst="rect">
              <a:avLst/>
            </a:prstGeom>
            <a:noFill/>
            <a:ln>
              <a:noFill/>
            </a:ln>
            <a:effectLst>
              <a:outerShdw blurRad="57150" rotWithShape="0" algn="bl" dir="5400000" dist="19050">
                <a:srgbClr val="000000">
                  <a:alpha val="50000"/>
                </a:srgbClr>
              </a:outerShdw>
            </a:effectLst>
          </p:spPr>
        </p:pic>
        <p:sp>
          <p:nvSpPr>
            <p:cNvPr id="342" name="Google Shape;342;p36"/>
            <p:cNvSpPr txBox="1"/>
            <p:nvPr/>
          </p:nvSpPr>
          <p:spPr>
            <a:xfrm>
              <a:off x="4650075" y="4281250"/>
              <a:ext cx="2870700" cy="381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
                  <a:solidFill>
                    <a:schemeClr val="dk2"/>
                  </a:solidFill>
                  <a:latin typeface="Calibri"/>
                  <a:ea typeface="Calibri"/>
                  <a:cs typeface="Calibri"/>
                  <a:sym typeface="Calibri"/>
                </a:rPr>
                <a:t>Photo by Jonathan Borba: </a:t>
              </a:r>
              <a:r>
                <a:rPr lang="en" sz="200">
                  <a:solidFill>
                    <a:schemeClr val="dk2"/>
                  </a:solidFill>
                  <a:uFill>
                    <a:noFill/>
                  </a:uFill>
                  <a:latin typeface="Calibri"/>
                  <a:ea typeface="Calibri"/>
                  <a:cs typeface="Calibri"/>
                  <a:sym typeface="Calibri"/>
                  <a:hlinkClick r:id="rId5">
                    <a:extLst>
                      <a:ext uri="{A12FA001-AC4F-418D-AE19-62706E023703}">
                        <ahyp:hlinkClr val="tx"/>
                      </a:ext>
                    </a:extLst>
                  </a:hlinkClick>
                </a:rPr>
                <a:t>https://www.pexels.com/photo/close-up-photo-of-gray-round-speaker-14309809/</a:t>
              </a:r>
              <a:endParaRPr sz="200">
                <a:solidFill>
                  <a:schemeClr val="dk2"/>
                </a:solidFill>
                <a:latin typeface="Calibri"/>
                <a:ea typeface="Calibri"/>
                <a:cs typeface="Calibri"/>
                <a:sym typeface="Calibri"/>
              </a:endParaRPr>
            </a:p>
            <a:p>
              <a:pPr indent="0" lvl="0" marL="0" rtl="0" algn="l">
                <a:spcBef>
                  <a:spcPts val="0"/>
                </a:spcBef>
                <a:spcAft>
                  <a:spcPts val="0"/>
                </a:spcAft>
                <a:buNone/>
              </a:pPr>
              <a:r>
                <a:t/>
              </a:r>
              <a:endParaRPr sz="1050">
                <a:solidFill>
                  <a:schemeClr val="dk1"/>
                </a:solidFill>
                <a:latin typeface="Roboto"/>
                <a:ea typeface="Roboto"/>
                <a:cs typeface="Roboto"/>
                <a:sym typeface="Roboto"/>
              </a:endParaRPr>
            </a:p>
          </p:txBody>
        </p:sp>
      </p:grpSp>
      <p:sp>
        <p:nvSpPr>
          <p:cNvPr id="343" name="Google Shape;343;p36">
            <a:hlinkClick action="ppaction://hlinksldjump" r:id="rId6"/>
          </p:cNvPr>
          <p:cNvSpPr/>
          <p:nvPr/>
        </p:nvSpPr>
        <p:spPr>
          <a:xfrm>
            <a:off x="-99675" y="-4850"/>
            <a:ext cx="9238500" cy="51435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347" name="Shape 347"/>
        <p:cNvGrpSpPr/>
        <p:nvPr/>
      </p:nvGrpSpPr>
      <p:grpSpPr>
        <a:xfrm>
          <a:off x="0" y="0"/>
          <a:ext cx="0" cy="0"/>
          <a:chOff x="0" y="0"/>
          <a:chExt cx="0" cy="0"/>
        </a:xfrm>
      </p:grpSpPr>
      <p:sp>
        <p:nvSpPr>
          <p:cNvPr id="348" name="Google Shape;348;p37"/>
          <p:cNvSpPr txBox="1"/>
          <p:nvPr>
            <p:ph type="title"/>
          </p:nvPr>
        </p:nvSpPr>
        <p:spPr>
          <a:xfrm>
            <a:off x="822960" y="214952"/>
            <a:ext cx="7543800" cy="1088100"/>
          </a:xfrm>
          <a:prstGeom prst="rect">
            <a:avLst/>
          </a:prstGeom>
          <a:noFill/>
          <a:ln>
            <a:noFill/>
          </a:ln>
        </p:spPr>
        <p:txBody>
          <a:bodyPr anchorCtr="0" anchor="b" bIns="34275" lIns="68575" spcFirstLastPara="1" rIns="68575" wrap="square" tIns="34275">
            <a:normAutofit/>
          </a:bodyPr>
          <a:lstStyle/>
          <a:p>
            <a:pPr indent="0" lvl="0" marL="0" rtl="0" algn="l">
              <a:lnSpc>
                <a:spcPct val="85000"/>
              </a:lnSpc>
              <a:spcBef>
                <a:spcPts val="0"/>
              </a:spcBef>
              <a:spcAft>
                <a:spcPts val="0"/>
              </a:spcAft>
              <a:buClr>
                <a:srgbClr val="3F3F3F"/>
              </a:buClr>
              <a:buSzPts val="3600"/>
              <a:buFont typeface="Arial"/>
              <a:buNone/>
            </a:pPr>
            <a:r>
              <a:rPr lang="en"/>
              <a:t>Vehicles</a:t>
            </a:r>
            <a:endParaRPr/>
          </a:p>
        </p:txBody>
      </p:sp>
      <p:sp>
        <p:nvSpPr>
          <p:cNvPr id="349" name="Google Shape;349;p37"/>
          <p:cNvSpPr txBox="1"/>
          <p:nvPr>
            <p:ph idx="1" type="body"/>
          </p:nvPr>
        </p:nvSpPr>
        <p:spPr>
          <a:xfrm>
            <a:off x="822958" y="1384300"/>
            <a:ext cx="3703200" cy="3017400"/>
          </a:xfrm>
          <a:prstGeom prst="rect">
            <a:avLst/>
          </a:prstGeom>
          <a:noFill/>
          <a:ln>
            <a:noFill/>
          </a:ln>
        </p:spPr>
        <p:txBody>
          <a:bodyPr anchorCtr="0" anchor="t" bIns="34275" lIns="0" spcFirstLastPara="1" rIns="0" wrap="square" tIns="34275">
            <a:normAutofit/>
          </a:bodyPr>
          <a:lstStyle/>
          <a:p>
            <a:pPr indent="-311150" lvl="0" marL="457200" rtl="0" algn="l">
              <a:lnSpc>
                <a:spcPct val="115000"/>
              </a:lnSpc>
              <a:spcBef>
                <a:spcPts val="0"/>
              </a:spcBef>
              <a:spcAft>
                <a:spcPts val="0"/>
              </a:spcAft>
              <a:buClr>
                <a:schemeClr val="dk1"/>
              </a:buClr>
              <a:buSzPts val="1300"/>
              <a:buChar char="➢"/>
            </a:pPr>
            <a:r>
              <a:rPr lang="en" sz="1200">
                <a:solidFill>
                  <a:schemeClr val="dk1"/>
                </a:solidFill>
              </a:rPr>
              <a:t>Either self-driving or cars with sensors telling the user if they are near another object</a:t>
            </a:r>
            <a:endParaRPr sz="1200">
              <a:solidFill>
                <a:schemeClr val="dk1"/>
              </a:solidFill>
            </a:endParaRPr>
          </a:p>
          <a:p>
            <a:pPr indent="-311150" lvl="0" marL="457200" rtl="0" algn="l">
              <a:lnSpc>
                <a:spcPct val="115000"/>
              </a:lnSpc>
              <a:spcBef>
                <a:spcPts val="0"/>
              </a:spcBef>
              <a:spcAft>
                <a:spcPts val="0"/>
              </a:spcAft>
              <a:buClr>
                <a:schemeClr val="dk1"/>
              </a:buClr>
              <a:buSzPts val="1300"/>
              <a:buChar char="➢"/>
            </a:pPr>
            <a:r>
              <a:rPr lang="en" sz="1200">
                <a:solidFill>
                  <a:schemeClr val="dk1"/>
                </a:solidFill>
              </a:rPr>
              <a:t>Cars that have smart devices within them to connect to a phone, use a GPS, or access other forms of the internet </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Can also include tractors with a full camera view of the field they are working on</a:t>
            </a:r>
            <a:r>
              <a:rPr lang="en" sz="1100">
                <a:solidFill>
                  <a:schemeClr val="dk1"/>
                </a:solidFill>
                <a:latin typeface="Arial"/>
                <a:ea typeface="Arial"/>
                <a:cs typeface="Arial"/>
                <a:sym typeface="Arial"/>
              </a:rPr>
              <a:t> </a:t>
            </a:r>
            <a:endParaRPr sz="1200">
              <a:solidFill>
                <a:schemeClr val="dk1"/>
              </a:solidFill>
            </a:endParaRPr>
          </a:p>
          <a:p>
            <a:pPr indent="0" lvl="0" marL="0" rtl="0" algn="l">
              <a:lnSpc>
                <a:spcPct val="115000"/>
              </a:lnSpc>
              <a:spcBef>
                <a:spcPts val="600"/>
              </a:spcBef>
              <a:spcAft>
                <a:spcPts val="2100"/>
              </a:spcAft>
              <a:buNone/>
            </a:pPr>
            <a:r>
              <a:t/>
            </a:r>
            <a:endParaRPr sz="1200">
              <a:solidFill>
                <a:schemeClr val="dk1"/>
              </a:solidFill>
            </a:endParaRPr>
          </a:p>
        </p:txBody>
      </p:sp>
      <p:sp>
        <p:nvSpPr>
          <p:cNvPr id="350" name="Google Shape;350;p37"/>
          <p:cNvSpPr/>
          <p:nvPr/>
        </p:nvSpPr>
        <p:spPr>
          <a:xfrm>
            <a:off x="882150" y="2990050"/>
            <a:ext cx="1774500" cy="34380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2"/>
                </a:solidFill>
                <a:uFill>
                  <a:noFill/>
                </a:uFill>
                <a:latin typeface="Calibri"/>
                <a:ea typeface="Calibri"/>
                <a:cs typeface="Calibri"/>
                <a:sym typeface="Calibri"/>
                <a:hlinkClick action="ppaction://hlinksldjump" r:id="rId3">
                  <a:extLst>
                    <a:ext uri="{A12FA001-AC4F-418D-AE19-62706E023703}">
                      <ahyp:hlinkClr val="tx"/>
                    </a:ext>
                  </a:extLst>
                </a:hlinkClick>
              </a:rPr>
              <a:t>Explore Other IoT Devices</a:t>
            </a:r>
            <a:endParaRPr sz="1000">
              <a:solidFill>
                <a:schemeClr val="lt2"/>
              </a:solidFill>
              <a:latin typeface="Calibri"/>
              <a:ea typeface="Calibri"/>
              <a:cs typeface="Calibri"/>
              <a:sym typeface="Calibri"/>
            </a:endParaRPr>
          </a:p>
        </p:txBody>
      </p:sp>
      <p:grpSp>
        <p:nvGrpSpPr>
          <p:cNvPr id="351" name="Google Shape;351;p37"/>
          <p:cNvGrpSpPr/>
          <p:nvPr/>
        </p:nvGrpSpPr>
        <p:grpSpPr>
          <a:xfrm>
            <a:off x="4596925" y="1455452"/>
            <a:ext cx="4394675" cy="3170898"/>
            <a:chOff x="4596925" y="1455452"/>
            <a:chExt cx="4394675" cy="3170898"/>
          </a:xfrm>
        </p:grpSpPr>
        <p:pic>
          <p:nvPicPr>
            <p:cNvPr id="352" name="Google Shape;352;p37"/>
            <p:cNvPicPr preferRelativeResize="0"/>
            <p:nvPr/>
          </p:nvPicPr>
          <p:blipFill>
            <a:blip r:embed="rId4">
              <a:alphaModFix/>
            </a:blip>
            <a:stretch>
              <a:fillRect/>
            </a:stretch>
          </p:blipFill>
          <p:spPr>
            <a:xfrm>
              <a:off x="4678558" y="1455452"/>
              <a:ext cx="4313042" cy="2874659"/>
            </a:xfrm>
            <a:prstGeom prst="rect">
              <a:avLst/>
            </a:prstGeom>
            <a:noFill/>
            <a:ln>
              <a:noFill/>
            </a:ln>
            <a:effectLst>
              <a:outerShdw blurRad="57150" rotWithShape="0" algn="bl" dir="5400000" dist="19050">
                <a:srgbClr val="000000">
                  <a:alpha val="50000"/>
                </a:srgbClr>
              </a:outerShdw>
            </a:effectLst>
          </p:spPr>
        </p:pic>
        <p:sp>
          <p:nvSpPr>
            <p:cNvPr id="353" name="Google Shape;353;p37"/>
            <p:cNvSpPr txBox="1"/>
            <p:nvPr/>
          </p:nvSpPr>
          <p:spPr>
            <a:xfrm>
              <a:off x="4596925" y="4245350"/>
              <a:ext cx="2870700" cy="381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
                  <a:solidFill>
                    <a:schemeClr val="dk2"/>
                  </a:solidFill>
                  <a:latin typeface="Calibri"/>
                  <a:ea typeface="Calibri"/>
                  <a:cs typeface="Calibri"/>
                  <a:sym typeface="Calibri"/>
                </a:rPr>
                <a:t>Photo by Vladimir Srajber: </a:t>
              </a:r>
              <a:r>
                <a:rPr lang="en" sz="200">
                  <a:solidFill>
                    <a:schemeClr val="dk2"/>
                  </a:solidFill>
                  <a:uFill>
                    <a:noFill/>
                  </a:uFill>
                  <a:latin typeface="Calibri"/>
                  <a:ea typeface="Calibri"/>
                  <a:cs typeface="Calibri"/>
                  <a:sym typeface="Calibri"/>
                  <a:hlinkClick r:id="rId5">
                    <a:extLst>
                      <a:ext uri="{A12FA001-AC4F-418D-AE19-62706E023703}">
                        <ahyp:hlinkClr val="tx"/>
                      </a:ext>
                    </a:extLst>
                  </a:hlinkClick>
                </a:rPr>
                <a:t>https://www.pexels.com/photo/view-of-a-tablet-showing-the-map-in-a-tesla-18977344/</a:t>
              </a:r>
              <a:endParaRPr sz="200">
                <a:solidFill>
                  <a:schemeClr val="dk2"/>
                </a:solidFill>
                <a:latin typeface="Calibri"/>
                <a:ea typeface="Calibri"/>
                <a:cs typeface="Calibri"/>
                <a:sym typeface="Calibri"/>
              </a:endParaRPr>
            </a:p>
            <a:p>
              <a:pPr indent="0" lvl="0" marL="0" rtl="0" algn="l">
                <a:spcBef>
                  <a:spcPts val="0"/>
                </a:spcBef>
                <a:spcAft>
                  <a:spcPts val="0"/>
                </a:spcAft>
                <a:buNone/>
              </a:pPr>
              <a:r>
                <a:t/>
              </a:r>
              <a:endParaRPr sz="1050">
                <a:solidFill>
                  <a:schemeClr val="dk1"/>
                </a:solidFill>
                <a:latin typeface="Roboto"/>
                <a:ea typeface="Roboto"/>
                <a:cs typeface="Roboto"/>
                <a:sym typeface="Roboto"/>
              </a:endParaRPr>
            </a:p>
          </p:txBody>
        </p:sp>
      </p:grpSp>
      <p:sp>
        <p:nvSpPr>
          <p:cNvPr id="354" name="Google Shape;354;p37">
            <a:hlinkClick action="ppaction://hlinksldjump" r:id="rId6"/>
          </p:cNvPr>
          <p:cNvSpPr/>
          <p:nvPr/>
        </p:nvSpPr>
        <p:spPr>
          <a:xfrm>
            <a:off x="-34900" y="0"/>
            <a:ext cx="9174000" cy="51384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358" name="Shape 358"/>
        <p:cNvGrpSpPr/>
        <p:nvPr/>
      </p:nvGrpSpPr>
      <p:grpSpPr>
        <a:xfrm>
          <a:off x="0" y="0"/>
          <a:ext cx="0" cy="0"/>
          <a:chOff x="0" y="0"/>
          <a:chExt cx="0" cy="0"/>
        </a:xfrm>
      </p:grpSpPr>
      <p:sp>
        <p:nvSpPr>
          <p:cNvPr id="359" name="Google Shape;359;p38"/>
          <p:cNvSpPr txBox="1"/>
          <p:nvPr>
            <p:ph type="title"/>
          </p:nvPr>
        </p:nvSpPr>
        <p:spPr>
          <a:xfrm>
            <a:off x="822960" y="214952"/>
            <a:ext cx="7543800" cy="1088100"/>
          </a:xfrm>
          <a:prstGeom prst="rect">
            <a:avLst/>
          </a:prstGeom>
          <a:noFill/>
          <a:ln>
            <a:noFill/>
          </a:ln>
        </p:spPr>
        <p:txBody>
          <a:bodyPr anchorCtr="0" anchor="b" bIns="34275" lIns="68575" spcFirstLastPara="1" rIns="68575" wrap="square" tIns="34275">
            <a:normAutofit/>
          </a:bodyPr>
          <a:lstStyle/>
          <a:p>
            <a:pPr indent="0" lvl="0" marL="0" rtl="0" algn="l">
              <a:lnSpc>
                <a:spcPct val="85000"/>
              </a:lnSpc>
              <a:spcBef>
                <a:spcPts val="0"/>
              </a:spcBef>
              <a:spcAft>
                <a:spcPts val="0"/>
              </a:spcAft>
              <a:buClr>
                <a:srgbClr val="3F3F3F"/>
              </a:buClr>
              <a:buSzPts val="3600"/>
              <a:buFont typeface="Arial"/>
              <a:buNone/>
            </a:pPr>
            <a:r>
              <a:rPr lang="en"/>
              <a:t>Health</a:t>
            </a:r>
            <a:r>
              <a:rPr lang="en"/>
              <a:t> Devices</a:t>
            </a:r>
            <a:endParaRPr/>
          </a:p>
        </p:txBody>
      </p:sp>
      <p:sp>
        <p:nvSpPr>
          <p:cNvPr id="360" name="Google Shape;360;p38"/>
          <p:cNvSpPr txBox="1"/>
          <p:nvPr>
            <p:ph idx="1" type="body"/>
          </p:nvPr>
        </p:nvSpPr>
        <p:spPr>
          <a:xfrm>
            <a:off x="822958" y="1374325"/>
            <a:ext cx="3703200" cy="3017400"/>
          </a:xfrm>
          <a:prstGeom prst="rect">
            <a:avLst/>
          </a:prstGeom>
          <a:noFill/>
          <a:ln>
            <a:noFill/>
          </a:ln>
        </p:spPr>
        <p:txBody>
          <a:bodyPr anchorCtr="0" anchor="t" bIns="34275" lIns="0" spcFirstLastPara="1" rIns="0" wrap="square" tIns="34275">
            <a:normAutofit/>
          </a:bodyPr>
          <a:lstStyle/>
          <a:p>
            <a:pPr indent="-304800" lvl="0" marL="457200" rtl="0" algn="l">
              <a:lnSpc>
                <a:spcPct val="115000"/>
              </a:lnSpc>
              <a:spcBef>
                <a:spcPts val="0"/>
              </a:spcBef>
              <a:spcAft>
                <a:spcPts val="0"/>
              </a:spcAft>
              <a:buClr>
                <a:schemeClr val="dk1"/>
              </a:buClr>
              <a:buSzPts val="1200"/>
              <a:buChar char="➢"/>
            </a:pPr>
            <a:r>
              <a:rPr lang="en" sz="1200">
                <a:solidFill>
                  <a:schemeClr val="dk1"/>
                </a:solidFill>
              </a:rPr>
              <a:t>Includes glucose monitors and heart monitors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Used to read human vitals and health </a:t>
            </a:r>
            <a:endParaRPr sz="1200"/>
          </a:p>
        </p:txBody>
      </p:sp>
      <p:sp>
        <p:nvSpPr>
          <p:cNvPr id="361" name="Google Shape;361;p38"/>
          <p:cNvSpPr/>
          <p:nvPr/>
        </p:nvSpPr>
        <p:spPr>
          <a:xfrm>
            <a:off x="872175" y="1868650"/>
            <a:ext cx="1774500" cy="34380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2"/>
                </a:solidFill>
                <a:uFill>
                  <a:noFill/>
                </a:uFill>
                <a:latin typeface="Calibri"/>
                <a:ea typeface="Calibri"/>
                <a:cs typeface="Calibri"/>
                <a:sym typeface="Calibri"/>
                <a:hlinkClick action="ppaction://hlinksldjump" r:id="rId3">
                  <a:extLst>
                    <a:ext uri="{A12FA001-AC4F-418D-AE19-62706E023703}">
                      <ahyp:hlinkClr val="tx"/>
                    </a:ext>
                  </a:extLst>
                </a:hlinkClick>
              </a:rPr>
              <a:t>Explore Other IoT Devices</a:t>
            </a:r>
            <a:endParaRPr sz="1000">
              <a:solidFill>
                <a:schemeClr val="lt2"/>
              </a:solidFill>
              <a:latin typeface="Calibri"/>
              <a:ea typeface="Calibri"/>
              <a:cs typeface="Calibri"/>
              <a:sym typeface="Calibri"/>
            </a:endParaRPr>
          </a:p>
        </p:txBody>
      </p:sp>
      <p:grpSp>
        <p:nvGrpSpPr>
          <p:cNvPr id="362" name="Google Shape;362;p38"/>
          <p:cNvGrpSpPr/>
          <p:nvPr/>
        </p:nvGrpSpPr>
        <p:grpSpPr>
          <a:xfrm>
            <a:off x="5291575" y="1727402"/>
            <a:ext cx="1312200" cy="1606448"/>
            <a:chOff x="4678550" y="1455452"/>
            <a:chExt cx="1312200" cy="1606448"/>
          </a:xfrm>
        </p:grpSpPr>
        <p:pic>
          <p:nvPicPr>
            <p:cNvPr id="363" name="Google Shape;363;p38"/>
            <p:cNvPicPr preferRelativeResize="0"/>
            <p:nvPr/>
          </p:nvPicPr>
          <p:blipFill>
            <a:blip r:embed="rId4">
              <a:alphaModFix/>
            </a:blip>
            <a:stretch>
              <a:fillRect/>
            </a:stretch>
          </p:blipFill>
          <p:spPr>
            <a:xfrm>
              <a:off x="4678558" y="1455452"/>
              <a:ext cx="1225295" cy="1225297"/>
            </a:xfrm>
            <a:prstGeom prst="rect">
              <a:avLst/>
            </a:prstGeom>
            <a:noFill/>
            <a:ln>
              <a:noFill/>
            </a:ln>
          </p:spPr>
        </p:pic>
        <p:sp>
          <p:nvSpPr>
            <p:cNvPr id="364" name="Google Shape;364;p38"/>
            <p:cNvSpPr txBox="1"/>
            <p:nvPr/>
          </p:nvSpPr>
          <p:spPr>
            <a:xfrm>
              <a:off x="4678550" y="2611600"/>
              <a:ext cx="1312200" cy="45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
                  <a:solidFill>
                    <a:schemeClr val="dk2"/>
                  </a:solidFill>
                  <a:uFill>
                    <a:noFill/>
                  </a:uFill>
                  <a:latin typeface="Calibri"/>
                  <a:ea typeface="Calibri"/>
                  <a:cs typeface="Calibri"/>
                  <a:sym typeface="Calibri"/>
                  <a:hlinkClick r:id="rId5">
                    <a:extLst>
                      <a:ext uri="{A12FA001-AC4F-418D-AE19-62706E023703}">
                        <ahyp:hlinkClr val="tx"/>
                      </a:ext>
                    </a:extLst>
                  </a:hlinkClick>
                </a:rPr>
                <a:t>https://www.flaticon.com/free-icons/heart-rate-monitor</a:t>
              </a:r>
              <a:endParaRPr sz="200">
                <a:solidFill>
                  <a:schemeClr val="dk2"/>
                </a:solidFill>
                <a:latin typeface="Calibri"/>
                <a:ea typeface="Calibri"/>
                <a:cs typeface="Calibri"/>
                <a:sym typeface="Calibri"/>
              </a:endParaRPr>
            </a:p>
            <a:p>
              <a:pPr indent="0" lvl="0" marL="0" rtl="0" algn="l">
                <a:spcBef>
                  <a:spcPts val="0"/>
                </a:spcBef>
                <a:spcAft>
                  <a:spcPts val="0"/>
                </a:spcAft>
                <a:buNone/>
              </a:pPr>
              <a:r>
                <a:t/>
              </a:r>
              <a:endParaRPr sz="1500">
                <a:solidFill>
                  <a:srgbClr val="3F3F3F"/>
                </a:solidFill>
                <a:latin typeface="Calibri"/>
                <a:ea typeface="Calibri"/>
                <a:cs typeface="Calibri"/>
                <a:sym typeface="Calibri"/>
              </a:endParaRPr>
            </a:p>
          </p:txBody>
        </p:sp>
      </p:grpSp>
      <p:grpSp>
        <p:nvGrpSpPr>
          <p:cNvPr id="365" name="Google Shape;365;p38"/>
          <p:cNvGrpSpPr/>
          <p:nvPr/>
        </p:nvGrpSpPr>
        <p:grpSpPr>
          <a:xfrm>
            <a:off x="7050225" y="3061902"/>
            <a:ext cx="2870700" cy="1566598"/>
            <a:chOff x="6098300" y="1455452"/>
            <a:chExt cx="2870700" cy="1566598"/>
          </a:xfrm>
        </p:grpSpPr>
        <p:pic>
          <p:nvPicPr>
            <p:cNvPr id="366" name="Google Shape;366;p38"/>
            <p:cNvPicPr preferRelativeResize="0"/>
            <p:nvPr/>
          </p:nvPicPr>
          <p:blipFill>
            <a:blip r:embed="rId6">
              <a:alphaModFix/>
            </a:blip>
            <a:stretch>
              <a:fillRect/>
            </a:stretch>
          </p:blipFill>
          <p:spPr>
            <a:xfrm>
              <a:off x="6143150" y="1455452"/>
              <a:ext cx="1225297" cy="1225297"/>
            </a:xfrm>
            <a:prstGeom prst="rect">
              <a:avLst/>
            </a:prstGeom>
            <a:noFill/>
            <a:ln>
              <a:noFill/>
            </a:ln>
          </p:spPr>
        </p:pic>
        <p:sp>
          <p:nvSpPr>
            <p:cNvPr id="367" name="Google Shape;367;p38"/>
            <p:cNvSpPr txBox="1"/>
            <p:nvPr/>
          </p:nvSpPr>
          <p:spPr>
            <a:xfrm>
              <a:off x="6098300" y="2571750"/>
              <a:ext cx="2870700" cy="45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
                  <a:solidFill>
                    <a:schemeClr val="dk2"/>
                  </a:solidFill>
                  <a:uFill>
                    <a:noFill/>
                  </a:uFill>
                  <a:latin typeface="Calibri"/>
                  <a:ea typeface="Calibri"/>
                  <a:cs typeface="Calibri"/>
                  <a:sym typeface="Calibri"/>
                  <a:hlinkClick r:id="rId7">
                    <a:extLst>
                      <a:ext uri="{A12FA001-AC4F-418D-AE19-62706E023703}">
                        <ahyp:hlinkClr val="tx"/>
                      </a:ext>
                    </a:extLst>
                  </a:hlinkClick>
                </a:rPr>
                <a:t>https://www.flaticon.com/free-icons/ekg</a:t>
              </a:r>
              <a:endParaRPr sz="200">
                <a:solidFill>
                  <a:schemeClr val="dk2"/>
                </a:solidFill>
                <a:latin typeface="Calibri"/>
                <a:ea typeface="Calibri"/>
                <a:cs typeface="Calibri"/>
                <a:sym typeface="Calibri"/>
              </a:endParaRPr>
            </a:p>
            <a:p>
              <a:pPr indent="0" lvl="0" marL="0" rtl="0" algn="l">
                <a:spcBef>
                  <a:spcPts val="0"/>
                </a:spcBef>
                <a:spcAft>
                  <a:spcPts val="0"/>
                </a:spcAft>
                <a:buNone/>
              </a:pPr>
              <a:r>
                <a:t/>
              </a:r>
              <a:endParaRPr sz="1500">
                <a:solidFill>
                  <a:srgbClr val="3F3F3F"/>
                </a:solidFill>
                <a:latin typeface="Calibri"/>
                <a:ea typeface="Calibri"/>
                <a:cs typeface="Calibri"/>
                <a:sym typeface="Calibri"/>
              </a:endParaRPr>
            </a:p>
          </p:txBody>
        </p:sp>
      </p:grpSp>
      <p:sp>
        <p:nvSpPr>
          <p:cNvPr id="368" name="Google Shape;368;p38">
            <a:hlinkClick action="ppaction://hlinksldjump" r:id="rId8"/>
          </p:cNvPr>
          <p:cNvSpPr/>
          <p:nvPr/>
        </p:nvSpPr>
        <p:spPr>
          <a:xfrm>
            <a:off x="-34900" y="-34900"/>
            <a:ext cx="9174000" cy="51735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372" name="Shape 372"/>
        <p:cNvGrpSpPr/>
        <p:nvPr/>
      </p:nvGrpSpPr>
      <p:grpSpPr>
        <a:xfrm>
          <a:off x="0" y="0"/>
          <a:ext cx="0" cy="0"/>
          <a:chOff x="0" y="0"/>
          <a:chExt cx="0" cy="0"/>
        </a:xfrm>
      </p:grpSpPr>
      <p:sp>
        <p:nvSpPr>
          <p:cNvPr id="373" name="Google Shape;373;p39"/>
          <p:cNvSpPr txBox="1"/>
          <p:nvPr>
            <p:ph type="title"/>
          </p:nvPr>
        </p:nvSpPr>
        <p:spPr>
          <a:xfrm>
            <a:off x="822960" y="214952"/>
            <a:ext cx="7543800" cy="1088100"/>
          </a:xfrm>
          <a:prstGeom prst="rect">
            <a:avLst/>
          </a:prstGeom>
          <a:noFill/>
          <a:ln>
            <a:noFill/>
          </a:ln>
        </p:spPr>
        <p:txBody>
          <a:bodyPr anchorCtr="0" anchor="b" bIns="34275" lIns="68575" spcFirstLastPara="1" rIns="68575" wrap="square" tIns="34275">
            <a:normAutofit/>
          </a:bodyPr>
          <a:lstStyle/>
          <a:p>
            <a:pPr indent="0" lvl="0" marL="0" rtl="0" algn="l">
              <a:lnSpc>
                <a:spcPct val="85000"/>
              </a:lnSpc>
              <a:spcBef>
                <a:spcPts val="0"/>
              </a:spcBef>
              <a:spcAft>
                <a:spcPts val="0"/>
              </a:spcAft>
              <a:buClr>
                <a:srgbClr val="3F3F3F"/>
              </a:buClr>
              <a:buSzPts val="3600"/>
              <a:buFont typeface="Arial"/>
              <a:buNone/>
            </a:pPr>
            <a:r>
              <a:rPr lang="en"/>
              <a:t>Building Monitors</a:t>
            </a:r>
            <a:endParaRPr/>
          </a:p>
        </p:txBody>
      </p:sp>
      <p:sp>
        <p:nvSpPr>
          <p:cNvPr id="374" name="Google Shape;374;p39"/>
          <p:cNvSpPr txBox="1"/>
          <p:nvPr>
            <p:ph idx="1" type="body"/>
          </p:nvPr>
        </p:nvSpPr>
        <p:spPr>
          <a:xfrm>
            <a:off x="822958" y="1399250"/>
            <a:ext cx="3703200" cy="3017400"/>
          </a:xfrm>
          <a:prstGeom prst="rect">
            <a:avLst/>
          </a:prstGeom>
          <a:noFill/>
          <a:ln>
            <a:noFill/>
          </a:ln>
        </p:spPr>
        <p:txBody>
          <a:bodyPr anchorCtr="0" anchor="t" bIns="34275" lIns="0" spcFirstLastPara="1" rIns="0" wrap="square" tIns="34275">
            <a:normAutofit/>
          </a:bodyPr>
          <a:lstStyle/>
          <a:p>
            <a:pPr indent="-304800" lvl="0" marL="457200" rtl="0" algn="l">
              <a:lnSpc>
                <a:spcPct val="115000"/>
              </a:lnSpc>
              <a:spcBef>
                <a:spcPts val="0"/>
              </a:spcBef>
              <a:spcAft>
                <a:spcPts val="0"/>
              </a:spcAft>
              <a:buClr>
                <a:schemeClr val="dk1"/>
              </a:buClr>
              <a:buSzPts val="1200"/>
              <a:buChar char="➢"/>
            </a:pPr>
            <a:r>
              <a:rPr lang="en" sz="1200">
                <a:solidFill>
                  <a:schemeClr val="dk1"/>
                </a:solidFill>
              </a:rPr>
              <a:t>Monitor buildings, alert when attention is needed, issue or upgrade</a:t>
            </a:r>
            <a:endParaRPr sz="1600"/>
          </a:p>
        </p:txBody>
      </p:sp>
      <p:sp>
        <p:nvSpPr>
          <p:cNvPr id="375" name="Google Shape;375;p39"/>
          <p:cNvSpPr/>
          <p:nvPr/>
        </p:nvSpPr>
        <p:spPr>
          <a:xfrm>
            <a:off x="822950" y="1873650"/>
            <a:ext cx="1774500" cy="34380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2"/>
                </a:solidFill>
                <a:uFill>
                  <a:noFill/>
                </a:uFill>
                <a:latin typeface="Calibri"/>
                <a:ea typeface="Calibri"/>
                <a:cs typeface="Calibri"/>
                <a:sym typeface="Calibri"/>
                <a:hlinkClick action="ppaction://hlinksldjump" r:id="rId3">
                  <a:extLst>
                    <a:ext uri="{A12FA001-AC4F-418D-AE19-62706E023703}">
                      <ahyp:hlinkClr val="tx"/>
                    </a:ext>
                  </a:extLst>
                </a:hlinkClick>
              </a:rPr>
              <a:t>Explore Other IoT Devices</a:t>
            </a:r>
            <a:endParaRPr sz="1000">
              <a:solidFill>
                <a:schemeClr val="lt2"/>
              </a:solidFill>
              <a:latin typeface="Calibri"/>
              <a:ea typeface="Calibri"/>
              <a:cs typeface="Calibri"/>
              <a:sym typeface="Calibri"/>
            </a:endParaRPr>
          </a:p>
        </p:txBody>
      </p:sp>
      <p:grpSp>
        <p:nvGrpSpPr>
          <p:cNvPr id="376" name="Google Shape;376;p39"/>
          <p:cNvGrpSpPr/>
          <p:nvPr/>
        </p:nvGrpSpPr>
        <p:grpSpPr>
          <a:xfrm>
            <a:off x="4633700" y="1455452"/>
            <a:ext cx="4357900" cy="3191848"/>
            <a:chOff x="4633700" y="1455452"/>
            <a:chExt cx="4357900" cy="3191848"/>
          </a:xfrm>
        </p:grpSpPr>
        <p:pic>
          <p:nvPicPr>
            <p:cNvPr id="377" name="Google Shape;377;p39"/>
            <p:cNvPicPr preferRelativeResize="0"/>
            <p:nvPr/>
          </p:nvPicPr>
          <p:blipFill>
            <a:blip r:embed="rId4">
              <a:alphaModFix/>
            </a:blip>
            <a:stretch>
              <a:fillRect/>
            </a:stretch>
          </p:blipFill>
          <p:spPr>
            <a:xfrm>
              <a:off x="4678558" y="1455452"/>
              <a:ext cx="4313042" cy="2874659"/>
            </a:xfrm>
            <a:prstGeom prst="rect">
              <a:avLst/>
            </a:prstGeom>
            <a:noFill/>
            <a:ln>
              <a:noFill/>
            </a:ln>
            <a:effectLst>
              <a:outerShdw blurRad="57150" rotWithShape="0" algn="bl" dir="5400000" dist="19050">
                <a:srgbClr val="000000">
                  <a:alpha val="50000"/>
                </a:srgbClr>
              </a:outerShdw>
            </a:effectLst>
          </p:spPr>
        </p:pic>
        <p:sp>
          <p:nvSpPr>
            <p:cNvPr id="378" name="Google Shape;378;p39"/>
            <p:cNvSpPr txBox="1"/>
            <p:nvPr/>
          </p:nvSpPr>
          <p:spPr>
            <a:xfrm>
              <a:off x="4633700" y="4266300"/>
              <a:ext cx="2870700" cy="381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
                  <a:solidFill>
                    <a:schemeClr val="dk2"/>
                  </a:solidFill>
                  <a:latin typeface="Calibri"/>
                  <a:ea typeface="Calibri"/>
                  <a:cs typeface="Calibri"/>
                  <a:sym typeface="Calibri"/>
                </a:rPr>
                <a:t>Photo by Pixabay: </a:t>
              </a:r>
              <a:r>
                <a:rPr lang="en" sz="200">
                  <a:solidFill>
                    <a:schemeClr val="dk2"/>
                  </a:solidFill>
                  <a:uFill>
                    <a:noFill/>
                  </a:uFill>
                  <a:latin typeface="Calibri"/>
                  <a:ea typeface="Calibri"/>
                  <a:cs typeface="Calibri"/>
                  <a:sym typeface="Calibri"/>
                  <a:hlinkClick r:id="rId5">
                    <a:extLst>
                      <a:ext uri="{A12FA001-AC4F-418D-AE19-62706E023703}">
                        <ahyp:hlinkClr val="tx"/>
                      </a:ext>
                    </a:extLst>
                  </a:hlinkClick>
                </a:rPr>
                <a:t>https://www.pexels.com/photo/white-15120-building-269077/</a:t>
              </a:r>
              <a:endParaRPr sz="200">
                <a:solidFill>
                  <a:schemeClr val="dk2"/>
                </a:solidFill>
                <a:latin typeface="Calibri"/>
                <a:ea typeface="Calibri"/>
                <a:cs typeface="Calibri"/>
                <a:sym typeface="Calibri"/>
              </a:endParaRPr>
            </a:p>
            <a:p>
              <a:pPr indent="0" lvl="0" marL="0" rtl="0" algn="l">
                <a:spcBef>
                  <a:spcPts val="0"/>
                </a:spcBef>
                <a:spcAft>
                  <a:spcPts val="0"/>
                </a:spcAft>
                <a:buNone/>
              </a:pPr>
              <a:r>
                <a:t/>
              </a:r>
              <a:endParaRPr sz="1050">
                <a:solidFill>
                  <a:schemeClr val="dk1"/>
                </a:solidFill>
                <a:latin typeface="Roboto"/>
                <a:ea typeface="Roboto"/>
                <a:cs typeface="Roboto"/>
                <a:sym typeface="Roboto"/>
              </a:endParaRPr>
            </a:p>
          </p:txBody>
        </p:sp>
      </p:grpSp>
      <p:sp>
        <p:nvSpPr>
          <p:cNvPr id="379" name="Google Shape;379;p39">
            <a:hlinkClick action="ppaction://hlinksldjump" r:id="rId6"/>
          </p:cNvPr>
          <p:cNvSpPr/>
          <p:nvPr/>
        </p:nvSpPr>
        <p:spPr>
          <a:xfrm>
            <a:off x="-4875" y="-4850"/>
            <a:ext cx="9144000" cy="51435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3" name="Shape 383"/>
        <p:cNvGrpSpPr/>
        <p:nvPr/>
      </p:nvGrpSpPr>
      <p:grpSpPr>
        <a:xfrm>
          <a:off x="0" y="0"/>
          <a:ext cx="0" cy="0"/>
          <a:chOff x="0" y="0"/>
          <a:chExt cx="0" cy="0"/>
        </a:xfrm>
      </p:grpSpPr>
      <p:sp>
        <p:nvSpPr>
          <p:cNvPr id="384" name="Google Shape;384;p40"/>
          <p:cNvSpPr txBox="1"/>
          <p:nvPr>
            <p:ph type="title"/>
          </p:nvPr>
        </p:nvSpPr>
        <p:spPr>
          <a:xfrm>
            <a:off x="822960" y="214952"/>
            <a:ext cx="7543800" cy="1088100"/>
          </a:xfrm>
          <a:prstGeom prst="rect">
            <a:avLst/>
          </a:prstGeom>
          <a:noFill/>
          <a:ln>
            <a:noFill/>
          </a:ln>
        </p:spPr>
        <p:txBody>
          <a:bodyPr anchorCtr="0" anchor="b" bIns="34275" lIns="68575" spcFirstLastPara="1" rIns="68575" wrap="square" tIns="34275">
            <a:normAutofit/>
          </a:bodyPr>
          <a:lstStyle/>
          <a:p>
            <a:pPr indent="0" lvl="0" marL="0" rtl="0" algn="l">
              <a:lnSpc>
                <a:spcPct val="85000"/>
              </a:lnSpc>
              <a:spcBef>
                <a:spcPts val="0"/>
              </a:spcBef>
              <a:spcAft>
                <a:spcPts val="0"/>
              </a:spcAft>
              <a:buClr>
                <a:srgbClr val="3F3F3F"/>
              </a:buClr>
              <a:buSzPts val="3600"/>
              <a:buFont typeface="Arial"/>
              <a:buNone/>
            </a:pPr>
            <a:r>
              <a:rPr lang="en"/>
              <a:t>Device Architecture</a:t>
            </a:r>
            <a:endParaRPr/>
          </a:p>
        </p:txBody>
      </p:sp>
      <p:sp>
        <p:nvSpPr>
          <p:cNvPr id="385" name="Google Shape;385;p40"/>
          <p:cNvSpPr txBox="1"/>
          <p:nvPr>
            <p:ph idx="1" type="body"/>
          </p:nvPr>
        </p:nvSpPr>
        <p:spPr>
          <a:xfrm>
            <a:off x="822958" y="1384300"/>
            <a:ext cx="3703200" cy="3017400"/>
          </a:xfrm>
          <a:prstGeom prst="rect">
            <a:avLst/>
          </a:prstGeom>
          <a:noFill/>
          <a:ln>
            <a:noFill/>
          </a:ln>
        </p:spPr>
        <p:txBody>
          <a:bodyPr anchorCtr="0" anchor="t" bIns="34275" lIns="0" spcFirstLastPara="1" rIns="0" wrap="square" tIns="34275">
            <a:normAutofit/>
          </a:bodyPr>
          <a:lstStyle/>
          <a:p>
            <a:pPr indent="-304800" lvl="0" marL="457200" rtl="0" algn="l">
              <a:lnSpc>
                <a:spcPct val="115000"/>
              </a:lnSpc>
              <a:spcBef>
                <a:spcPts val="0"/>
              </a:spcBef>
              <a:spcAft>
                <a:spcPts val="0"/>
              </a:spcAft>
              <a:buClr>
                <a:schemeClr val="dk1"/>
              </a:buClr>
              <a:buSzPts val="1200"/>
              <a:buChar char="➢"/>
            </a:pPr>
            <a:r>
              <a:rPr lang="en" sz="1200">
                <a:solidFill>
                  <a:schemeClr val="dk1"/>
                </a:solidFill>
              </a:rPr>
              <a:t>IoT is not just about the small devices </a:t>
            </a:r>
            <a:endParaRPr sz="1200">
              <a:solidFill>
                <a:schemeClr val="dk1"/>
              </a:solidFill>
            </a:endParaRPr>
          </a:p>
          <a:p>
            <a:pPr indent="-304800" lvl="1" marL="914400" rtl="0" algn="l">
              <a:lnSpc>
                <a:spcPct val="115000"/>
              </a:lnSpc>
              <a:spcBef>
                <a:spcPts val="0"/>
              </a:spcBef>
              <a:spcAft>
                <a:spcPts val="0"/>
              </a:spcAft>
              <a:buClr>
                <a:schemeClr val="dk1"/>
              </a:buClr>
              <a:buSzPts val="1200"/>
              <a:buChar char="○"/>
            </a:pPr>
            <a:r>
              <a:rPr lang="en" sz="1200">
                <a:solidFill>
                  <a:schemeClr val="dk1"/>
                </a:solidFill>
              </a:rPr>
              <a:t>Mainly includes how much data is accessed and moved around the Internet  </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The architecture is fundamental when handling this data</a:t>
            </a:r>
            <a:endParaRPr sz="1200">
              <a:solidFill>
                <a:schemeClr val="dk1"/>
              </a:solidFill>
            </a:endParaRPr>
          </a:p>
          <a:p>
            <a:pPr indent="-304800" lvl="1" marL="914400" rtl="0" algn="l">
              <a:lnSpc>
                <a:spcPct val="115000"/>
              </a:lnSpc>
              <a:spcBef>
                <a:spcPts val="0"/>
              </a:spcBef>
              <a:spcAft>
                <a:spcPts val="0"/>
              </a:spcAft>
              <a:buClr>
                <a:schemeClr val="dk1"/>
              </a:buClr>
              <a:buSzPts val="1200"/>
              <a:buChar char="○"/>
            </a:pPr>
            <a:r>
              <a:rPr lang="en" sz="1200">
                <a:solidFill>
                  <a:schemeClr val="dk1"/>
                </a:solidFill>
              </a:rPr>
              <a:t>Keeping the architecture able to be scaled, changed, and available is essential; the internet is an ever changing, fast-changing, unpredictable environment</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Let’s discuss the architecture parts and what they do </a:t>
            </a:r>
            <a:endParaRPr sz="1200">
              <a:solidFill>
                <a:schemeClr val="dk1"/>
              </a:solidFill>
            </a:endParaRPr>
          </a:p>
          <a:p>
            <a:pPr indent="0" lvl="0" marL="0" rtl="0" algn="l">
              <a:lnSpc>
                <a:spcPct val="115000"/>
              </a:lnSpc>
              <a:spcBef>
                <a:spcPts val="0"/>
              </a:spcBef>
              <a:spcAft>
                <a:spcPts val="0"/>
              </a:spcAft>
              <a:buNone/>
            </a:pPr>
            <a:r>
              <a:rPr lang="en" sz="1100">
                <a:solidFill>
                  <a:schemeClr val="dk1"/>
                </a:solidFill>
                <a:latin typeface="Arial"/>
                <a:ea typeface="Arial"/>
                <a:cs typeface="Arial"/>
                <a:sym typeface="Arial"/>
              </a:rPr>
              <a:t>		</a:t>
            </a:r>
            <a:endParaRPr sz="1200">
              <a:solidFill>
                <a:schemeClr val="dk1"/>
              </a:solidFill>
            </a:endParaRPr>
          </a:p>
        </p:txBody>
      </p:sp>
      <p:pic>
        <p:nvPicPr>
          <p:cNvPr id="386" name="Google Shape;386;p40"/>
          <p:cNvPicPr preferRelativeResize="0"/>
          <p:nvPr/>
        </p:nvPicPr>
        <p:blipFill>
          <a:blip r:embed="rId3">
            <a:alphaModFix/>
          </a:blip>
          <a:stretch>
            <a:fillRect/>
          </a:stretch>
        </p:blipFill>
        <p:spPr>
          <a:xfrm>
            <a:off x="5689650" y="1601950"/>
            <a:ext cx="2419325" cy="2419325"/>
          </a:xfrm>
          <a:prstGeom prst="rect">
            <a:avLst/>
          </a:prstGeom>
          <a:noFill/>
          <a:ln>
            <a:noFill/>
          </a:ln>
        </p:spPr>
      </p:pic>
      <p:sp>
        <p:nvSpPr>
          <p:cNvPr id="387" name="Google Shape;387;p40"/>
          <p:cNvSpPr txBox="1"/>
          <p:nvPr/>
        </p:nvSpPr>
        <p:spPr>
          <a:xfrm>
            <a:off x="6872950" y="3957300"/>
            <a:ext cx="2870700" cy="21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
                <a:solidFill>
                  <a:srgbClr val="3F3F3F"/>
                </a:solidFill>
                <a:latin typeface="Calibri"/>
                <a:ea typeface="Calibri"/>
                <a:cs typeface="Calibri"/>
                <a:sym typeface="Calibri"/>
              </a:rPr>
              <a:t>https://www.flaticon.com/free-icons/hardware</a:t>
            </a:r>
            <a:endParaRPr sz="200">
              <a:solidFill>
                <a:srgbClr val="3F3F3F"/>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1" name="Shape 391"/>
        <p:cNvGrpSpPr/>
        <p:nvPr/>
      </p:nvGrpSpPr>
      <p:grpSpPr>
        <a:xfrm>
          <a:off x="0" y="0"/>
          <a:ext cx="0" cy="0"/>
          <a:chOff x="0" y="0"/>
          <a:chExt cx="0" cy="0"/>
        </a:xfrm>
      </p:grpSpPr>
      <p:sp>
        <p:nvSpPr>
          <p:cNvPr id="392" name="Google Shape;392;p41"/>
          <p:cNvSpPr txBox="1"/>
          <p:nvPr>
            <p:ph type="title"/>
          </p:nvPr>
        </p:nvSpPr>
        <p:spPr>
          <a:xfrm>
            <a:off x="822960" y="3806190"/>
            <a:ext cx="7585200" cy="617100"/>
          </a:xfrm>
          <a:prstGeom prst="rect">
            <a:avLst/>
          </a:prstGeom>
          <a:noFill/>
          <a:ln>
            <a:noFill/>
          </a:ln>
        </p:spPr>
        <p:txBody>
          <a:bodyPr anchorCtr="0" anchor="b" bIns="34275" lIns="68575" spcFirstLastPara="1" rIns="68575" wrap="square" tIns="34275">
            <a:normAutofit/>
          </a:bodyPr>
          <a:lstStyle/>
          <a:p>
            <a:pPr indent="0" lvl="0" marL="0" rtl="0" algn="l">
              <a:lnSpc>
                <a:spcPct val="85000"/>
              </a:lnSpc>
              <a:spcBef>
                <a:spcPts val="0"/>
              </a:spcBef>
              <a:spcAft>
                <a:spcPts val="0"/>
              </a:spcAft>
              <a:buClr>
                <a:srgbClr val="3F3F3F"/>
              </a:buClr>
              <a:buSzPts val="3600"/>
              <a:buFont typeface="Arial"/>
              <a:buNone/>
            </a:pPr>
            <a:r>
              <a:rPr lang="en" sz="3600"/>
              <a:t>Device Architecture</a:t>
            </a:r>
            <a:endParaRPr sz="3600"/>
          </a:p>
        </p:txBody>
      </p:sp>
      <p:sp>
        <p:nvSpPr>
          <p:cNvPr id="393" name="Google Shape;393;p41"/>
          <p:cNvSpPr txBox="1"/>
          <p:nvPr>
            <p:ph idx="1" type="body"/>
          </p:nvPr>
        </p:nvSpPr>
        <p:spPr>
          <a:xfrm>
            <a:off x="822960" y="4430268"/>
            <a:ext cx="7584900" cy="445800"/>
          </a:xfrm>
          <a:prstGeom prst="rect">
            <a:avLst/>
          </a:prstGeom>
          <a:noFill/>
          <a:ln>
            <a:noFill/>
          </a:ln>
        </p:spPr>
        <p:txBody>
          <a:bodyPr anchorCtr="0" anchor="t" bIns="34275" lIns="0" spcFirstLastPara="1" rIns="0" wrap="square" tIns="34275">
            <a:normAutofit fontScale="25000"/>
          </a:bodyPr>
          <a:lstStyle/>
          <a:p>
            <a:pPr indent="-307669" lvl="0" marL="457200" rtl="0" algn="l">
              <a:lnSpc>
                <a:spcPct val="115000"/>
              </a:lnSpc>
              <a:spcBef>
                <a:spcPts val="0"/>
              </a:spcBef>
              <a:spcAft>
                <a:spcPts val="0"/>
              </a:spcAft>
              <a:buClr>
                <a:srgbClr val="ECECEC"/>
              </a:buClr>
              <a:buSzPct val="100000"/>
              <a:buChar char="➢"/>
            </a:pPr>
            <a:r>
              <a:rPr lang="en" sz="4980">
                <a:solidFill>
                  <a:srgbClr val="ECECEC"/>
                </a:solidFill>
              </a:rPr>
              <a:t>Architecture has five major structuring parts:</a:t>
            </a:r>
            <a:endParaRPr sz="4980">
              <a:solidFill>
                <a:srgbClr val="ECECEC"/>
              </a:solidFill>
            </a:endParaRPr>
          </a:p>
          <a:p>
            <a:pPr indent="0" lvl="0" marL="0" rtl="0" algn="l">
              <a:lnSpc>
                <a:spcPct val="115000"/>
              </a:lnSpc>
              <a:spcBef>
                <a:spcPts val="0"/>
              </a:spcBef>
              <a:spcAft>
                <a:spcPts val="0"/>
              </a:spcAft>
              <a:buNone/>
            </a:pPr>
            <a:r>
              <a:rPr lang="en" sz="1100">
                <a:solidFill>
                  <a:schemeClr val="dk1"/>
                </a:solidFill>
                <a:latin typeface="Arial"/>
                <a:ea typeface="Arial"/>
                <a:cs typeface="Arial"/>
                <a:sym typeface="Arial"/>
              </a:rPr>
              <a:t>		</a:t>
            </a:r>
            <a:endParaRPr sz="1100">
              <a:solidFill>
                <a:schemeClr val="dk1"/>
              </a:solidFill>
              <a:latin typeface="Arial"/>
              <a:ea typeface="Arial"/>
              <a:cs typeface="Arial"/>
              <a:sym typeface="Arial"/>
            </a:endParaRPr>
          </a:p>
          <a:p>
            <a:pPr indent="0" lvl="0" marL="0" rtl="0" algn="l">
              <a:lnSpc>
                <a:spcPct val="115000"/>
              </a:lnSpc>
              <a:spcBef>
                <a:spcPts val="0"/>
              </a:spcBef>
              <a:spcAft>
                <a:spcPts val="0"/>
              </a:spcAft>
              <a:buNone/>
            </a:pPr>
            <a:r>
              <a:t/>
            </a:r>
            <a:endParaRPr sz="1100">
              <a:solidFill>
                <a:schemeClr val="dk1"/>
              </a:solidFill>
              <a:latin typeface="Arial"/>
              <a:ea typeface="Arial"/>
              <a:cs typeface="Arial"/>
              <a:sym typeface="Arial"/>
            </a:endParaRPr>
          </a:p>
          <a:p>
            <a:pPr indent="0" lvl="0" marL="0" rtl="0" algn="l">
              <a:lnSpc>
                <a:spcPct val="115000"/>
              </a:lnSpc>
              <a:spcBef>
                <a:spcPts val="0"/>
              </a:spcBef>
              <a:spcAft>
                <a:spcPts val="0"/>
              </a:spcAft>
              <a:buNone/>
            </a:pPr>
            <a:r>
              <a:rPr lang="en" sz="1100">
                <a:solidFill>
                  <a:schemeClr val="dk1"/>
                </a:solidFill>
                <a:latin typeface="Arial"/>
                <a:ea typeface="Arial"/>
                <a:cs typeface="Arial"/>
                <a:sym typeface="Arial"/>
              </a:rPr>
              <a:t>		</a:t>
            </a:r>
            <a:endParaRPr sz="1200">
              <a:solidFill>
                <a:schemeClr val="dk1"/>
              </a:solidFill>
            </a:endParaRPr>
          </a:p>
        </p:txBody>
      </p:sp>
      <p:sp>
        <p:nvSpPr>
          <p:cNvPr id="394" name="Google Shape;394;p41"/>
          <p:cNvSpPr/>
          <p:nvPr/>
        </p:nvSpPr>
        <p:spPr>
          <a:xfrm>
            <a:off x="74775" y="413588"/>
            <a:ext cx="2865900" cy="13146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300">
                <a:solidFill>
                  <a:schemeClr val="lt2"/>
                </a:solidFill>
                <a:latin typeface="Calibri"/>
                <a:ea typeface="Calibri"/>
                <a:cs typeface="Calibri"/>
                <a:sym typeface="Calibri"/>
              </a:rPr>
              <a:t>Perception</a:t>
            </a:r>
            <a:endParaRPr sz="1300">
              <a:solidFill>
                <a:schemeClr val="lt2"/>
              </a:solidFill>
              <a:latin typeface="Calibri"/>
              <a:ea typeface="Calibri"/>
              <a:cs typeface="Calibri"/>
              <a:sym typeface="Calibri"/>
            </a:endParaRPr>
          </a:p>
          <a:p>
            <a:pPr indent="0" lvl="0" marL="0" rtl="0" algn="l">
              <a:lnSpc>
                <a:spcPct val="115000"/>
              </a:lnSpc>
              <a:spcBef>
                <a:spcPts val="0"/>
              </a:spcBef>
              <a:spcAft>
                <a:spcPts val="0"/>
              </a:spcAft>
              <a:buNone/>
            </a:pPr>
            <a:r>
              <a:rPr lang="en" sz="1000">
                <a:solidFill>
                  <a:schemeClr val="lt2"/>
                </a:solidFill>
                <a:latin typeface="Calibri"/>
                <a:ea typeface="Calibri"/>
                <a:cs typeface="Calibri"/>
                <a:sym typeface="Calibri"/>
              </a:rPr>
              <a:t>-Any kind of sensors on the device to gather outside data to put to use</a:t>
            </a:r>
            <a:endParaRPr sz="1000">
              <a:solidFill>
                <a:schemeClr val="lt2"/>
              </a:solidFill>
              <a:latin typeface="Calibri"/>
              <a:ea typeface="Calibri"/>
              <a:cs typeface="Calibri"/>
              <a:sym typeface="Calibri"/>
            </a:endParaRPr>
          </a:p>
          <a:p>
            <a:pPr indent="0" lvl="0" marL="0" rtl="0" algn="l">
              <a:lnSpc>
                <a:spcPct val="115000"/>
              </a:lnSpc>
              <a:spcBef>
                <a:spcPts val="0"/>
              </a:spcBef>
              <a:spcAft>
                <a:spcPts val="0"/>
              </a:spcAft>
              <a:buNone/>
            </a:pPr>
            <a:r>
              <a:rPr lang="en" sz="1000">
                <a:solidFill>
                  <a:schemeClr val="lt2"/>
                </a:solidFill>
                <a:latin typeface="Calibri"/>
                <a:ea typeface="Calibri"/>
                <a:cs typeface="Calibri"/>
                <a:sym typeface="Calibri"/>
              </a:rPr>
              <a:t>-Thermostat collecting temperature data to regulate house air conditioning</a:t>
            </a:r>
            <a:endParaRPr sz="1000">
              <a:solidFill>
                <a:schemeClr val="lt2"/>
              </a:solidFill>
              <a:latin typeface="Calibri"/>
              <a:ea typeface="Calibri"/>
              <a:cs typeface="Calibri"/>
              <a:sym typeface="Calibri"/>
            </a:endParaRPr>
          </a:p>
        </p:txBody>
      </p:sp>
      <p:sp>
        <p:nvSpPr>
          <p:cNvPr id="395" name="Google Shape;395;p41"/>
          <p:cNvSpPr/>
          <p:nvPr/>
        </p:nvSpPr>
        <p:spPr>
          <a:xfrm>
            <a:off x="3138338" y="412538"/>
            <a:ext cx="2862000" cy="13167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300">
                <a:solidFill>
                  <a:schemeClr val="lt2"/>
                </a:solidFill>
                <a:latin typeface="Calibri"/>
                <a:ea typeface="Calibri"/>
                <a:cs typeface="Calibri"/>
                <a:sym typeface="Calibri"/>
              </a:rPr>
              <a:t>Network/Transport</a:t>
            </a:r>
            <a:endParaRPr sz="1300">
              <a:solidFill>
                <a:schemeClr val="lt2"/>
              </a:solidFill>
              <a:latin typeface="Calibri"/>
              <a:ea typeface="Calibri"/>
              <a:cs typeface="Calibri"/>
              <a:sym typeface="Calibri"/>
            </a:endParaRPr>
          </a:p>
          <a:p>
            <a:pPr indent="0" lvl="0" marL="0" rtl="0" algn="l">
              <a:lnSpc>
                <a:spcPct val="115000"/>
              </a:lnSpc>
              <a:spcBef>
                <a:spcPts val="0"/>
              </a:spcBef>
              <a:spcAft>
                <a:spcPts val="0"/>
              </a:spcAft>
              <a:buNone/>
            </a:pPr>
            <a:r>
              <a:rPr lang="en" sz="1000">
                <a:solidFill>
                  <a:schemeClr val="lt2"/>
                </a:solidFill>
                <a:latin typeface="Calibri"/>
                <a:ea typeface="Calibri"/>
                <a:cs typeface="Calibri"/>
                <a:sym typeface="Calibri"/>
              </a:rPr>
              <a:t>-Data being moved, often in large amounts, from the sensors to the backend to be processed</a:t>
            </a:r>
            <a:endParaRPr sz="1000">
              <a:solidFill>
                <a:schemeClr val="lt2"/>
              </a:solidFill>
              <a:latin typeface="Calibri"/>
              <a:ea typeface="Calibri"/>
              <a:cs typeface="Calibri"/>
              <a:sym typeface="Calibri"/>
            </a:endParaRPr>
          </a:p>
        </p:txBody>
      </p:sp>
      <p:sp>
        <p:nvSpPr>
          <p:cNvPr id="396" name="Google Shape;396;p41"/>
          <p:cNvSpPr/>
          <p:nvPr/>
        </p:nvSpPr>
        <p:spPr>
          <a:xfrm>
            <a:off x="6198025" y="412550"/>
            <a:ext cx="2862000" cy="13167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300">
                <a:solidFill>
                  <a:schemeClr val="lt2"/>
                </a:solidFill>
                <a:latin typeface="Calibri"/>
                <a:ea typeface="Calibri"/>
                <a:cs typeface="Calibri"/>
                <a:sym typeface="Calibri"/>
              </a:rPr>
              <a:t>Application</a:t>
            </a:r>
            <a:endParaRPr sz="1300">
              <a:solidFill>
                <a:schemeClr val="lt2"/>
              </a:solidFill>
              <a:latin typeface="Calibri"/>
              <a:ea typeface="Calibri"/>
              <a:cs typeface="Calibri"/>
              <a:sym typeface="Calibri"/>
            </a:endParaRPr>
          </a:p>
          <a:p>
            <a:pPr indent="0" lvl="0" marL="0" rtl="0" algn="l">
              <a:lnSpc>
                <a:spcPct val="115000"/>
              </a:lnSpc>
              <a:spcBef>
                <a:spcPts val="0"/>
              </a:spcBef>
              <a:spcAft>
                <a:spcPts val="0"/>
              </a:spcAft>
              <a:buNone/>
            </a:pPr>
            <a:r>
              <a:rPr lang="en" sz="1000">
                <a:solidFill>
                  <a:schemeClr val="lt2"/>
                </a:solidFill>
                <a:latin typeface="Calibri"/>
                <a:ea typeface="Calibri"/>
                <a:cs typeface="Calibri"/>
                <a:sym typeface="Calibri"/>
              </a:rPr>
              <a:t>-Part of the device the user interacts with/sees</a:t>
            </a:r>
            <a:endParaRPr sz="1000">
              <a:solidFill>
                <a:schemeClr val="lt2"/>
              </a:solidFill>
              <a:latin typeface="Calibri"/>
              <a:ea typeface="Calibri"/>
              <a:cs typeface="Calibri"/>
              <a:sym typeface="Calibri"/>
            </a:endParaRPr>
          </a:p>
          <a:p>
            <a:pPr indent="0" lvl="0" marL="0" rtl="0" algn="l">
              <a:lnSpc>
                <a:spcPct val="115000"/>
              </a:lnSpc>
              <a:spcBef>
                <a:spcPts val="0"/>
              </a:spcBef>
              <a:spcAft>
                <a:spcPts val="0"/>
              </a:spcAft>
              <a:buNone/>
            </a:pPr>
            <a:r>
              <a:rPr lang="en" sz="1000">
                <a:solidFill>
                  <a:schemeClr val="lt2"/>
                </a:solidFill>
                <a:latin typeface="Calibri"/>
                <a:ea typeface="Calibri"/>
                <a:cs typeface="Calibri"/>
                <a:sym typeface="Calibri"/>
              </a:rPr>
              <a:t>-Screens with </a:t>
            </a:r>
            <a:r>
              <a:rPr lang="en" sz="1000">
                <a:solidFill>
                  <a:schemeClr val="lt2"/>
                </a:solidFill>
                <a:latin typeface="Calibri"/>
                <a:ea typeface="Calibri"/>
                <a:cs typeface="Calibri"/>
                <a:sym typeface="Calibri"/>
              </a:rPr>
              <a:t>functionality</a:t>
            </a:r>
            <a:r>
              <a:rPr lang="en" sz="1000">
                <a:solidFill>
                  <a:schemeClr val="lt2"/>
                </a:solidFill>
                <a:latin typeface="Calibri"/>
                <a:ea typeface="Calibri"/>
                <a:cs typeface="Calibri"/>
                <a:sym typeface="Calibri"/>
              </a:rPr>
              <a:t>, remote controls </a:t>
            </a:r>
            <a:endParaRPr sz="1000">
              <a:solidFill>
                <a:schemeClr val="lt2"/>
              </a:solidFill>
              <a:latin typeface="Calibri"/>
              <a:ea typeface="Calibri"/>
              <a:cs typeface="Calibri"/>
              <a:sym typeface="Calibri"/>
            </a:endParaRPr>
          </a:p>
          <a:p>
            <a:pPr indent="0" lvl="0" marL="0" rtl="0" algn="l">
              <a:lnSpc>
                <a:spcPct val="115000"/>
              </a:lnSpc>
              <a:spcBef>
                <a:spcPts val="0"/>
              </a:spcBef>
              <a:spcAft>
                <a:spcPts val="0"/>
              </a:spcAft>
              <a:buNone/>
            </a:pPr>
            <a:r>
              <a:rPr lang="en" sz="1000">
                <a:solidFill>
                  <a:schemeClr val="lt2"/>
                </a:solidFill>
                <a:latin typeface="Calibri"/>
                <a:ea typeface="Calibri"/>
                <a:cs typeface="Calibri"/>
                <a:sym typeface="Calibri"/>
              </a:rPr>
              <a:t>-Thermostat screen to indicate temperature</a:t>
            </a:r>
            <a:endParaRPr sz="1000">
              <a:solidFill>
                <a:schemeClr val="lt2"/>
              </a:solidFill>
              <a:latin typeface="Calibri"/>
              <a:ea typeface="Calibri"/>
              <a:cs typeface="Calibri"/>
              <a:sym typeface="Calibri"/>
            </a:endParaRPr>
          </a:p>
        </p:txBody>
      </p:sp>
      <p:sp>
        <p:nvSpPr>
          <p:cNvPr id="397" name="Google Shape;397;p41"/>
          <p:cNvSpPr/>
          <p:nvPr/>
        </p:nvSpPr>
        <p:spPr>
          <a:xfrm>
            <a:off x="1587750" y="2067013"/>
            <a:ext cx="2862000" cy="13167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300">
                <a:solidFill>
                  <a:schemeClr val="lt2"/>
                </a:solidFill>
                <a:latin typeface="Calibri"/>
                <a:ea typeface="Calibri"/>
                <a:cs typeface="Calibri"/>
                <a:sym typeface="Calibri"/>
              </a:rPr>
              <a:t>Processing/Middleware</a:t>
            </a:r>
            <a:endParaRPr sz="1300">
              <a:solidFill>
                <a:schemeClr val="lt2"/>
              </a:solidFill>
              <a:latin typeface="Calibri"/>
              <a:ea typeface="Calibri"/>
              <a:cs typeface="Calibri"/>
              <a:sym typeface="Calibri"/>
            </a:endParaRPr>
          </a:p>
          <a:p>
            <a:pPr indent="0" lvl="0" marL="0" rtl="0" algn="l">
              <a:lnSpc>
                <a:spcPct val="115000"/>
              </a:lnSpc>
              <a:spcBef>
                <a:spcPts val="0"/>
              </a:spcBef>
              <a:spcAft>
                <a:spcPts val="0"/>
              </a:spcAft>
              <a:buNone/>
            </a:pPr>
            <a:r>
              <a:rPr lang="en" sz="1100">
                <a:solidFill>
                  <a:schemeClr val="lt2"/>
                </a:solidFill>
                <a:latin typeface="Calibri"/>
                <a:ea typeface="Calibri"/>
                <a:cs typeface="Calibri"/>
                <a:sym typeface="Calibri"/>
              </a:rPr>
              <a:t>-Preprosses by storing and analyzing data coming from transport</a:t>
            </a:r>
            <a:endParaRPr sz="1100">
              <a:solidFill>
                <a:schemeClr val="lt2"/>
              </a:solidFill>
              <a:latin typeface="Calibri"/>
              <a:ea typeface="Calibri"/>
              <a:cs typeface="Calibri"/>
              <a:sym typeface="Calibri"/>
            </a:endParaRPr>
          </a:p>
        </p:txBody>
      </p:sp>
      <p:sp>
        <p:nvSpPr>
          <p:cNvPr id="398" name="Google Shape;398;p41"/>
          <p:cNvSpPr/>
          <p:nvPr/>
        </p:nvSpPr>
        <p:spPr>
          <a:xfrm>
            <a:off x="4655825" y="2067025"/>
            <a:ext cx="2862000" cy="13167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300">
                <a:solidFill>
                  <a:schemeClr val="lt2"/>
                </a:solidFill>
                <a:latin typeface="Calibri"/>
                <a:ea typeface="Calibri"/>
                <a:cs typeface="Calibri"/>
                <a:sym typeface="Calibri"/>
              </a:rPr>
              <a:t>Business</a:t>
            </a:r>
            <a:endParaRPr sz="1300">
              <a:solidFill>
                <a:schemeClr val="lt2"/>
              </a:solidFill>
              <a:latin typeface="Calibri"/>
              <a:ea typeface="Calibri"/>
              <a:cs typeface="Calibri"/>
              <a:sym typeface="Calibri"/>
            </a:endParaRPr>
          </a:p>
          <a:p>
            <a:pPr indent="0" lvl="0" marL="0" rtl="0" algn="l">
              <a:lnSpc>
                <a:spcPct val="115000"/>
              </a:lnSpc>
              <a:spcBef>
                <a:spcPts val="0"/>
              </a:spcBef>
              <a:spcAft>
                <a:spcPts val="0"/>
              </a:spcAft>
              <a:buNone/>
            </a:pPr>
            <a:r>
              <a:rPr lang="en" sz="1100">
                <a:solidFill>
                  <a:schemeClr val="lt2"/>
                </a:solidFill>
                <a:latin typeface="Calibri"/>
                <a:ea typeface="Calibri"/>
                <a:cs typeface="Calibri"/>
                <a:sym typeface="Calibri"/>
              </a:rPr>
              <a:t>-What the stakeholders decide to do with the collected data from the application</a:t>
            </a:r>
            <a:endParaRPr sz="1100">
              <a:solidFill>
                <a:schemeClr val="lt2"/>
              </a:solidFill>
              <a:latin typeface="Calibri"/>
              <a:ea typeface="Calibri"/>
              <a:cs typeface="Calibri"/>
              <a:sym typeface="Calibri"/>
            </a:endParaRPr>
          </a:p>
        </p:txBody>
      </p:sp>
      <p:pic>
        <p:nvPicPr>
          <p:cNvPr id="399" name="Google Shape;399;p41"/>
          <p:cNvPicPr preferRelativeResize="0"/>
          <p:nvPr/>
        </p:nvPicPr>
        <p:blipFill>
          <a:blip r:embed="rId3">
            <a:alphaModFix/>
          </a:blip>
          <a:stretch>
            <a:fillRect/>
          </a:stretch>
        </p:blipFill>
        <p:spPr>
          <a:xfrm>
            <a:off x="209350" y="2123800"/>
            <a:ext cx="1203150" cy="1203150"/>
          </a:xfrm>
          <a:prstGeom prst="rect">
            <a:avLst/>
          </a:prstGeom>
          <a:noFill/>
          <a:ln>
            <a:noFill/>
          </a:ln>
        </p:spPr>
      </p:pic>
      <p:pic>
        <p:nvPicPr>
          <p:cNvPr id="400" name="Google Shape;400;p41"/>
          <p:cNvPicPr preferRelativeResize="0"/>
          <p:nvPr/>
        </p:nvPicPr>
        <p:blipFill>
          <a:blip r:embed="rId4">
            <a:alphaModFix/>
          </a:blip>
          <a:stretch>
            <a:fillRect/>
          </a:stretch>
        </p:blipFill>
        <p:spPr>
          <a:xfrm>
            <a:off x="7723900" y="2067013"/>
            <a:ext cx="1273975" cy="1273975"/>
          </a:xfrm>
          <a:prstGeom prst="rect">
            <a:avLst/>
          </a:prstGeom>
          <a:noFill/>
          <a:ln>
            <a:noFill/>
          </a:ln>
        </p:spPr>
      </p:pic>
      <p:sp>
        <p:nvSpPr>
          <p:cNvPr id="401" name="Google Shape;401;p41"/>
          <p:cNvSpPr txBox="1"/>
          <p:nvPr/>
        </p:nvSpPr>
        <p:spPr>
          <a:xfrm>
            <a:off x="164450" y="3209700"/>
            <a:ext cx="2870700" cy="21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
                <a:solidFill>
                  <a:srgbClr val="3F3F3F"/>
                </a:solidFill>
                <a:latin typeface="Calibri"/>
                <a:ea typeface="Calibri"/>
                <a:cs typeface="Calibri"/>
                <a:sym typeface="Calibri"/>
              </a:rPr>
              <a:t>https://www.flaticon.com/free-icons/backup</a:t>
            </a:r>
            <a:endParaRPr sz="200">
              <a:solidFill>
                <a:srgbClr val="3F3F3F"/>
              </a:solidFill>
              <a:latin typeface="Calibri"/>
              <a:ea typeface="Calibri"/>
              <a:cs typeface="Calibri"/>
              <a:sym typeface="Calibri"/>
            </a:endParaRPr>
          </a:p>
        </p:txBody>
      </p:sp>
      <p:sp>
        <p:nvSpPr>
          <p:cNvPr id="402" name="Google Shape;402;p41"/>
          <p:cNvSpPr txBox="1"/>
          <p:nvPr/>
        </p:nvSpPr>
        <p:spPr>
          <a:xfrm>
            <a:off x="7750150" y="3279475"/>
            <a:ext cx="2870700" cy="21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
                <a:solidFill>
                  <a:srgbClr val="3F3F3F"/>
                </a:solidFill>
                <a:latin typeface="Calibri"/>
                <a:ea typeface="Calibri"/>
                <a:cs typeface="Calibri"/>
                <a:sym typeface="Calibri"/>
              </a:rPr>
              <a:t>https://www.flaticon.com/free-icons/performance</a:t>
            </a:r>
            <a:endParaRPr sz="200">
              <a:solidFill>
                <a:srgbClr val="3F3F3F"/>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6" name="Shape 406"/>
        <p:cNvGrpSpPr/>
        <p:nvPr/>
      </p:nvGrpSpPr>
      <p:grpSpPr>
        <a:xfrm>
          <a:off x="0" y="0"/>
          <a:ext cx="0" cy="0"/>
          <a:chOff x="0" y="0"/>
          <a:chExt cx="0" cy="0"/>
        </a:xfrm>
      </p:grpSpPr>
      <p:sp>
        <p:nvSpPr>
          <p:cNvPr id="407" name="Google Shape;407;p42"/>
          <p:cNvSpPr txBox="1"/>
          <p:nvPr>
            <p:ph type="title"/>
          </p:nvPr>
        </p:nvSpPr>
        <p:spPr>
          <a:xfrm>
            <a:off x="822960" y="3806190"/>
            <a:ext cx="7585200" cy="617100"/>
          </a:xfrm>
          <a:prstGeom prst="rect">
            <a:avLst/>
          </a:prstGeom>
          <a:noFill/>
          <a:ln>
            <a:noFill/>
          </a:ln>
        </p:spPr>
        <p:txBody>
          <a:bodyPr anchorCtr="0" anchor="b" bIns="34275" lIns="68575" spcFirstLastPara="1" rIns="68575" wrap="square" tIns="34275">
            <a:normAutofit/>
          </a:bodyPr>
          <a:lstStyle/>
          <a:p>
            <a:pPr indent="0" lvl="0" marL="0" rtl="0" algn="l">
              <a:lnSpc>
                <a:spcPct val="85000"/>
              </a:lnSpc>
              <a:spcBef>
                <a:spcPts val="0"/>
              </a:spcBef>
              <a:spcAft>
                <a:spcPts val="0"/>
              </a:spcAft>
              <a:buClr>
                <a:srgbClr val="3F3F3F"/>
              </a:buClr>
              <a:buSzPts val="3600"/>
              <a:buFont typeface="Arial"/>
              <a:buNone/>
            </a:pPr>
            <a:r>
              <a:rPr lang="en" sz="3600"/>
              <a:t>Device Architecture</a:t>
            </a:r>
            <a:endParaRPr sz="3600"/>
          </a:p>
        </p:txBody>
      </p:sp>
      <p:sp>
        <p:nvSpPr>
          <p:cNvPr id="408" name="Google Shape;408;p42"/>
          <p:cNvSpPr txBox="1"/>
          <p:nvPr>
            <p:ph idx="1" type="body"/>
          </p:nvPr>
        </p:nvSpPr>
        <p:spPr>
          <a:xfrm>
            <a:off x="822960" y="4430268"/>
            <a:ext cx="7584900" cy="445800"/>
          </a:xfrm>
          <a:prstGeom prst="rect">
            <a:avLst/>
          </a:prstGeom>
          <a:noFill/>
          <a:ln>
            <a:noFill/>
          </a:ln>
        </p:spPr>
        <p:txBody>
          <a:bodyPr anchorCtr="0" anchor="t" bIns="34275" lIns="0" spcFirstLastPara="1" rIns="0" wrap="square" tIns="34275">
            <a:normAutofit fontScale="25000"/>
          </a:bodyPr>
          <a:lstStyle/>
          <a:p>
            <a:pPr indent="-307669" lvl="0" marL="457200" rtl="0" algn="l">
              <a:lnSpc>
                <a:spcPct val="115000"/>
              </a:lnSpc>
              <a:spcBef>
                <a:spcPts val="0"/>
              </a:spcBef>
              <a:spcAft>
                <a:spcPts val="0"/>
              </a:spcAft>
              <a:buClr>
                <a:srgbClr val="ECECEC"/>
              </a:buClr>
              <a:buSzPct val="100000"/>
              <a:buChar char="➢"/>
            </a:pPr>
            <a:r>
              <a:rPr lang="en" sz="4980">
                <a:solidFill>
                  <a:srgbClr val="ECECEC"/>
                </a:solidFill>
              </a:rPr>
              <a:t>Architecture has </a:t>
            </a:r>
            <a:r>
              <a:rPr lang="en" sz="4800">
                <a:solidFill>
                  <a:srgbClr val="ECECEC"/>
                </a:solidFill>
              </a:rPr>
              <a:t>four main stages of IoT applications</a:t>
            </a:r>
            <a:r>
              <a:rPr lang="en" sz="4980">
                <a:solidFill>
                  <a:srgbClr val="ECECEC"/>
                </a:solidFill>
              </a:rPr>
              <a:t>:</a:t>
            </a:r>
            <a:endParaRPr sz="4980">
              <a:solidFill>
                <a:srgbClr val="ECECEC"/>
              </a:solidFill>
            </a:endParaRPr>
          </a:p>
          <a:p>
            <a:pPr indent="0" lvl="0" marL="0" rtl="0" algn="l">
              <a:lnSpc>
                <a:spcPct val="115000"/>
              </a:lnSpc>
              <a:spcBef>
                <a:spcPts val="0"/>
              </a:spcBef>
              <a:spcAft>
                <a:spcPts val="0"/>
              </a:spcAft>
              <a:buNone/>
            </a:pPr>
            <a:r>
              <a:rPr lang="en" sz="1100">
                <a:solidFill>
                  <a:schemeClr val="dk1"/>
                </a:solidFill>
                <a:latin typeface="Arial"/>
                <a:ea typeface="Arial"/>
                <a:cs typeface="Arial"/>
                <a:sym typeface="Arial"/>
              </a:rPr>
              <a:t>		</a:t>
            </a:r>
            <a:endParaRPr sz="1100">
              <a:solidFill>
                <a:schemeClr val="dk1"/>
              </a:solidFill>
              <a:latin typeface="Arial"/>
              <a:ea typeface="Arial"/>
              <a:cs typeface="Arial"/>
              <a:sym typeface="Arial"/>
            </a:endParaRPr>
          </a:p>
          <a:p>
            <a:pPr indent="0" lvl="0" marL="0" rtl="0" algn="l">
              <a:lnSpc>
                <a:spcPct val="115000"/>
              </a:lnSpc>
              <a:spcBef>
                <a:spcPts val="0"/>
              </a:spcBef>
              <a:spcAft>
                <a:spcPts val="0"/>
              </a:spcAft>
              <a:buNone/>
            </a:pPr>
            <a:r>
              <a:t/>
            </a:r>
            <a:endParaRPr sz="1100">
              <a:solidFill>
                <a:schemeClr val="dk1"/>
              </a:solidFill>
              <a:latin typeface="Arial"/>
              <a:ea typeface="Arial"/>
              <a:cs typeface="Arial"/>
              <a:sym typeface="Arial"/>
            </a:endParaRPr>
          </a:p>
          <a:p>
            <a:pPr indent="0" lvl="0" marL="0" rtl="0" algn="l">
              <a:lnSpc>
                <a:spcPct val="115000"/>
              </a:lnSpc>
              <a:spcBef>
                <a:spcPts val="0"/>
              </a:spcBef>
              <a:spcAft>
                <a:spcPts val="0"/>
              </a:spcAft>
              <a:buNone/>
            </a:pPr>
            <a:r>
              <a:rPr lang="en" sz="1100">
                <a:solidFill>
                  <a:schemeClr val="dk1"/>
                </a:solidFill>
                <a:latin typeface="Arial"/>
                <a:ea typeface="Arial"/>
                <a:cs typeface="Arial"/>
                <a:sym typeface="Arial"/>
              </a:rPr>
              <a:t>		</a:t>
            </a:r>
            <a:endParaRPr sz="1200">
              <a:solidFill>
                <a:schemeClr val="dk1"/>
              </a:solidFill>
            </a:endParaRPr>
          </a:p>
        </p:txBody>
      </p:sp>
      <p:sp>
        <p:nvSpPr>
          <p:cNvPr id="409" name="Google Shape;409;p42"/>
          <p:cNvSpPr/>
          <p:nvPr/>
        </p:nvSpPr>
        <p:spPr>
          <a:xfrm>
            <a:off x="242525" y="759575"/>
            <a:ext cx="1920300" cy="27621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300">
                <a:solidFill>
                  <a:schemeClr val="lt2"/>
                </a:solidFill>
                <a:latin typeface="Calibri"/>
                <a:ea typeface="Calibri"/>
                <a:cs typeface="Calibri"/>
                <a:sym typeface="Calibri"/>
              </a:rPr>
              <a:t>Devices (Sensors and Actuators)</a:t>
            </a:r>
            <a:endParaRPr sz="1500">
              <a:solidFill>
                <a:schemeClr val="lt2"/>
              </a:solidFill>
              <a:latin typeface="Calibri"/>
              <a:ea typeface="Calibri"/>
              <a:cs typeface="Calibri"/>
              <a:sym typeface="Calibri"/>
            </a:endParaRPr>
          </a:p>
          <a:p>
            <a:pPr indent="0" lvl="0" marL="0" rtl="0" algn="l">
              <a:lnSpc>
                <a:spcPct val="115000"/>
              </a:lnSpc>
              <a:spcBef>
                <a:spcPts val="0"/>
              </a:spcBef>
              <a:spcAft>
                <a:spcPts val="0"/>
              </a:spcAft>
              <a:buNone/>
            </a:pPr>
            <a:r>
              <a:rPr lang="en" sz="1000">
                <a:solidFill>
                  <a:schemeClr val="lt2"/>
                </a:solidFill>
                <a:latin typeface="Calibri"/>
                <a:ea typeface="Calibri"/>
                <a:cs typeface="Calibri"/>
                <a:sym typeface="Calibri"/>
              </a:rPr>
              <a:t>-Actual devices collecting and generating the data, such as a sensor or actuator. </a:t>
            </a:r>
            <a:endParaRPr sz="1000">
              <a:solidFill>
                <a:schemeClr val="lt2"/>
              </a:solidFill>
              <a:latin typeface="Calibri"/>
              <a:ea typeface="Calibri"/>
              <a:cs typeface="Calibri"/>
              <a:sym typeface="Calibri"/>
            </a:endParaRPr>
          </a:p>
          <a:p>
            <a:pPr indent="0" lvl="0" marL="0" rtl="0" algn="l">
              <a:lnSpc>
                <a:spcPct val="115000"/>
              </a:lnSpc>
              <a:spcBef>
                <a:spcPts val="0"/>
              </a:spcBef>
              <a:spcAft>
                <a:spcPts val="0"/>
              </a:spcAft>
              <a:buNone/>
            </a:pPr>
            <a:r>
              <a:rPr lang="en" sz="1000">
                <a:solidFill>
                  <a:schemeClr val="lt2"/>
                </a:solidFill>
                <a:latin typeface="Calibri"/>
                <a:ea typeface="Calibri"/>
                <a:cs typeface="Calibri"/>
                <a:sym typeface="Calibri"/>
              </a:rPr>
              <a:t>-The physical items people will buy and use for various reasons </a:t>
            </a:r>
            <a:endParaRPr sz="1000">
              <a:solidFill>
                <a:schemeClr val="lt2"/>
              </a:solidFill>
              <a:latin typeface="Calibri"/>
              <a:ea typeface="Calibri"/>
              <a:cs typeface="Calibri"/>
              <a:sym typeface="Calibri"/>
            </a:endParaRPr>
          </a:p>
          <a:p>
            <a:pPr indent="0" lvl="0" marL="0" rtl="0" algn="l">
              <a:lnSpc>
                <a:spcPct val="115000"/>
              </a:lnSpc>
              <a:spcBef>
                <a:spcPts val="0"/>
              </a:spcBef>
              <a:spcAft>
                <a:spcPts val="0"/>
              </a:spcAft>
              <a:buNone/>
            </a:pPr>
            <a:r>
              <a:rPr lang="en" sz="1000">
                <a:solidFill>
                  <a:schemeClr val="lt2"/>
                </a:solidFill>
                <a:latin typeface="Calibri"/>
                <a:ea typeface="Calibri"/>
                <a:cs typeface="Calibri"/>
                <a:sym typeface="Calibri"/>
              </a:rPr>
              <a:t>-Data is then digitized and transported to the next stage</a:t>
            </a:r>
            <a:endParaRPr sz="900">
              <a:solidFill>
                <a:schemeClr val="lt2"/>
              </a:solidFill>
              <a:latin typeface="Calibri"/>
              <a:ea typeface="Calibri"/>
              <a:cs typeface="Calibri"/>
              <a:sym typeface="Calibri"/>
            </a:endParaRPr>
          </a:p>
        </p:txBody>
      </p:sp>
      <p:sp>
        <p:nvSpPr>
          <p:cNvPr id="410" name="Google Shape;410;p42"/>
          <p:cNvSpPr/>
          <p:nvPr/>
        </p:nvSpPr>
        <p:spPr>
          <a:xfrm>
            <a:off x="2506913" y="759863"/>
            <a:ext cx="1920300" cy="27615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300">
                <a:solidFill>
                  <a:schemeClr val="lt2"/>
                </a:solidFill>
                <a:latin typeface="Calibri"/>
                <a:ea typeface="Calibri"/>
                <a:cs typeface="Calibri"/>
                <a:sym typeface="Calibri"/>
              </a:rPr>
              <a:t>Internet Gateways and Data Acquisitions</a:t>
            </a:r>
            <a:endParaRPr sz="1500">
              <a:solidFill>
                <a:schemeClr val="lt2"/>
              </a:solidFill>
              <a:latin typeface="Calibri"/>
              <a:ea typeface="Calibri"/>
              <a:cs typeface="Calibri"/>
              <a:sym typeface="Calibri"/>
            </a:endParaRPr>
          </a:p>
          <a:p>
            <a:pPr indent="0" lvl="0" marL="0" rtl="0" algn="l">
              <a:lnSpc>
                <a:spcPct val="115000"/>
              </a:lnSpc>
              <a:spcBef>
                <a:spcPts val="0"/>
              </a:spcBef>
              <a:spcAft>
                <a:spcPts val="0"/>
              </a:spcAft>
              <a:buNone/>
            </a:pPr>
            <a:r>
              <a:rPr lang="en" sz="1000">
                <a:solidFill>
                  <a:schemeClr val="lt2"/>
                </a:solidFill>
                <a:latin typeface="Calibri"/>
                <a:ea typeface="Calibri"/>
                <a:cs typeface="Calibri"/>
                <a:sym typeface="Calibri"/>
              </a:rPr>
              <a:t>-Connected to or a part of the device </a:t>
            </a:r>
            <a:endParaRPr sz="1000">
              <a:solidFill>
                <a:schemeClr val="lt2"/>
              </a:solidFill>
              <a:latin typeface="Calibri"/>
              <a:ea typeface="Calibri"/>
              <a:cs typeface="Calibri"/>
              <a:sym typeface="Calibri"/>
            </a:endParaRPr>
          </a:p>
          <a:p>
            <a:pPr indent="0" lvl="0" marL="0" rtl="0" algn="l">
              <a:lnSpc>
                <a:spcPct val="115000"/>
              </a:lnSpc>
              <a:spcBef>
                <a:spcPts val="0"/>
              </a:spcBef>
              <a:spcAft>
                <a:spcPts val="0"/>
              </a:spcAft>
              <a:buNone/>
            </a:pPr>
            <a:r>
              <a:rPr lang="en" sz="1000">
                <a:solidFill>
                  <a:schemeClr val="lt2"/>
                </a:solidFill>
                <a:latin typeface="Calibri"/>
                <a:ea typeface="Calibri"/>
                <a:cs typeface="Calibri"/>
                <a:sym typeface="Calibri"/>
              </a:rPr>
              <a:t>-Can also be a smaller device gaining information from the sensors and actuators </a:t>
            </a:r>
            <a:endParaRPr sz="1000">
              <a:solidFill>
                <a:schemeClr val="lt2"/>
              </a:solidFill>
              <a:latin typeface="Calibri"/>
              <a:ea typeface="Calibri"/>
              <a:cs typeface="Calibri"/>
              <a:sym typeface="Calibri"/>
            </a:endParaRPr>
          </a:p>
          <a:p>
            <a:pPr indent="0" lvl="0" marL="0" rtl="0" algn="l">
              <a:lnSpc>
                <a:spcPct val="115000"/>
              </a:lnSpc>
              <a:spcBef>
                <a:spcPts val="0"/>
              </a:spcBef>
              <a:spcAft>
                <a:spcPts val="0"/>
              </a:spcAft>
              <a:buNone/>
            </a:pPr>
            <a:r>
              <a:rPr lang="en" sz="1000">
                <a:solidFill>
                  <a:schemeClr val="lt2"/>
                </a:solidFill>
                <a:latin typeface="Calibri"/>
                <a:ea typeface="Calibri"/>
                <a:cs typeface="Calibri"/>
                <a:sym typeface="Calibri"/>
              </a:rPr>
              <a:t>-Preprocesses data before sending it to the cloud </a:t>
            </a:r>
            <a:endParaRPr sz="900">
              <a:solidFill>
                <a:schemeClr val="lt2"/>
              </a:solidFill>
              <a:latin typeface="Calibri"/>
              <a:ea typeface="Calibri"/>
              <a:cs typeface="Calibri"/>
              <a:sym typeface="Calibri"/>
            </a:endParaRPr>
          </a:p>
        </p:txBody>
      </p:sp>
      <p:sp>
        <p:nvSpPr>
          <p:cNvPr id="411" name="Google Shape;411;p42"/>
          <p:cNvSpPr/>
          <p:nvPr/>
        </p:nvSpPr>
        <p:spPr>
          <a:xfrm>
            <a:off x="4771325" y="759875"/>
            <a:ext cx="1920300" cy="27615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300">
                <a:solidFill>
                  <a:schemeClr val="lt2"/>
                </a:solidFill>
                <a:latin typeface="Calibri"/>
                <a:ea typeface="Calibri"/>
                <a:cs typeface="Calibri"/>
                <a:sym typeface="Calibri"/>
              </a:rPr>
              <a:t>Edge IT Data Processing/ Fog Computing</a:t>
            </a:r>
            <a:endParaRPr sz="1500">
              <a:solidFill>
                <a:schemeClr val="lt2"/>
              </a:solidFill>
              <a:latin typeface="Calibri"/>
              <a:ea typeface="Calibri"/>
              <a:cs typeface="Calibri"/>
              <a:sym typeface="Calibri"/>
            </a:endParaRPr>
          </a:p>
          <a:p>
            <a:pPr indent="0" lvl="0" marL="0" rtl="0" algn="l">
              <a:lnSpc>
                <a:spcPct val="115000"/>
              </a:lnSpc>
              <a:spcBef>
                <a:spcPts val="0"/>
              </a:spcBef>
              <a:spcAft>
                <a:spcPts val="0"/>
              </a:spcAft>
              <a:buNone/>
            </a:pPr>
            <a:r>
              <a:rPr lang="en" sz="1000">
                <a:solidFill>
                  <a:schemeClr val="lt2"/>
                </a:solidFill>
                <a:latin typeface="Calibri"/>
                <a:ea typeface="Calibri"/>
                <a:cs typeface="Calibri"/>
                <a:sym typeface="Calibri"/>
              </a:rPr>
              <a:t>-Data is sent to edge of cloud to be determined whether immediate action is required</a:t>
            </a:r>
            <a:endParaRPr sz="1000">
              <a:solidFill>
                <a:schemeClr val="lt2"/>
              </a:solidFill>
              <a:latin typeface="Calibri"/>
              <a:ea typeface="Calibri"/>
              <a:cs typeface="Calibri"/>
              <a:sym typeface="Calibri"/>
            </a:endParaRPr>
          </a:p>
          <a:p>
            <a:pPr indent="0" lvl="0" marL="0" rtl="0" algn="l">
              <a:lnSpc>
                <a:spcPct val="115000"/>
              </a:lnSpc>
              <a:spcBef>
                <a:spcPts val="0"/>
              </a:spcBef>
              <a:spcAft>
                <a:spcPts val="0"/>
              </a:spcAft>
              <a:buNone/>
            </a:pPr>
            <a:r>
              <a:rPr lang="en" sz="1000">
                <a:solidFill>
                  <a:schemeClr val="lt2"/>
                </a:solidFill>
                <a:latin typeface="Calibri"/>
                <a:ea typeface="Calibri"/>
                <a:cs typeface="Calibri"/>
                <a:sym typeface="Calibri"/>
              </a:rPr>
              <a:t>-Sometimes, data is preprocessed </a:t>
            </a:r>
            <a:endParaRPr sz="1000">
              <a:solidFill>
                <a:schemeClr val="lt2"/>
              </a:solidFill>
              <a:latin typeface="Calibri"/>
              <a:ea typeface="Calibri"/>
              <a:cs typeface="Calibri"/>
              <a:sym typeface="Calibri"/>
            </a:endParaRPr>
          </a:p>
          <a:p>
            <a:pPr indent="0" lvl="0" marL="0" rtl="0" algn="l">
              <a:lnSpc>
                <a:spcPct val="115000"/>
              </a:lnSpc>
              <a:spcBef>
                <a:spcPts val="0"/>
              </a:spcBef>
              <a:spcAft>
                <a:spcPts val="0"/>
              </a:spcAft>
              <a:buNone/>
            </a:pPr>
            <a:r>
              <a:rPr lang="en" sz="1000">
                <a:solidFill>
                  <a:schemeClr val="lt2"/>
                </a:solidFill>
                <a:latin typeface="Calibri"/>
                <a:ea typeface="Calibri"/>
                <a:cs typeface="Calibri"/>
                <a:sym typeface="Calibri"/>
              </a:rPr>
              <a:t>-Looks at recent data sent in</a:t>
            </a:r>
            <a:endParaRPr sz="1000">
              <a:solidFill>
                <a:schemeClr val="lt2"/>
              </a:solidFill>
              <a:latin typeface="Calibri"/>
              <a:ea typeface="Calibri"/>
              <a:cs typeface="Calibri"/>
              <a:sym typeface="Calibri"/>
            </a:endParaRPr>
          </a:p>
          <a:p>
            <a:pPr indent="0" lvl="0" marL="0" rtl="0" algn="l">
              <a:lnSpc>
                <a:spcPct val="115000"/>
              </a:lnSpc>
              <a:spcBef>
                <a:spcPts val="0"/>
              </a:spcBef>
              <a:spcAft>
                <a:spcPts val="0"/>
              </a:spcAft>
              <a:buNone/>
            </a:pPr>
            <a:r>
              <a:rPr lang="en" sz="1000">
                <a:solidFill>
                  <a:schemeClr val="lt2"/>
                </a:solidFill>
                <a:latin typeface="Calibri"/>
                <a:ea typeface="Calibri"/>
                <a:cs typeface="Calibri"/>
                <a:sym typeface="Calibri"/>
              </a:rPr>
              <a:t>-Mainly used for operations that require critical time</a:t>
            </a:r>
            <a:endParaRPr sz="900">
              <a:solidFill>
                <a:schemeClr val="lt2"/>
              </a:solidFill>
              <a:latin typeface="Calibri"/>
              <a:ea typeface="Calibri"/>
              <a:cs typeface="Calibri"/>
              <a:sym typeface="Calibri"/>
            </a:endParaRPr>
          </a:p>
        </p:txBody>
      </p:sp>
      <p:sp>
        <p:nvSpPr>
          <p:cNvPr id="412" name="Google Shape;412;p42"/>
          <p:cNvSpPr/>
          <p:nvPr/>
        </p:nvSpPr>
        <p:spPr>
          <a:xfrm>
            <a:off x="6997550" y="759863"/>
            <a:ext cx="1920300" cy="27615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300">
                <a:solidFill>
                  <a:schemeClr val="lt2"/>
                </a:solidFill>
                <a:latin typeface="Calibri"/>
                <a:ea typeface="Calibri"/>
                <a:cs typeface="Calibri"/>
                <a:sym typeface="Calibri"/>
              </a:rPr>
              <a:t>Data Center/ Cloud</a:t>
            </a:r>
            <a:endParaRPr sz="1300">
              <a:solidFill>
                <a:schemeClr val="lt2"/>
              </a:solidFill>
              <a:latin typeface="Calibri"/>
              <a:ea typeface="Calibri"/>
              <a:cs typeface="Calibri"/>
              <a:sym typeface="Calibri"/>
            </a:endParaRPr>
          </a:p>
          <a:p>
            <a:pPr indent="0" lvl="0" marL="0" rtl="0" algn="l">
              <a:lnSpc>
                <a:spcPct val="115000"/>
              </a:lnSpc>
              <a:spcBef>
                <a:spcPts val="0"/>
              </a:spcBef>
              <a:spcAft>
                <a:spcPts val="0"/>
              </a:spcAft>
              <a:buNone/>
            </a:pPr>
            <a:r>
              <a:rPr lang="en" sz="1000">
                <a:solidFill>
                  <a:schemeClr val="lt2"/>
                </a:solidFill>
                <a:latin typeface="Calibri"/>
                <a:ea typeface="Calibri"/>
                <a:cs typeface="Calibri"/>
                <a:sym typeface="Calibri"/>
              </a:rPr>
              <a:t>-Data is stored here to be processed by device's application and business layers</a:t>
            </a:r>
            <a:endParaRPr sz="1000">
              <a:solidFill>
                <a:schemeClr val="lt2"/>
              </a:solidFill>
              <a:latin typeface="Calibri"/>
              <a:ea typeface="Calibri"/>
              <a:cs typeface="Calibri"/>
              <a:sym typeface="Calibri"/>
            </a:endParaRPr>
          </a:p>
          <a:p>
            <a:pPr indent="0" lvl="0" marL="0" rtl="0" algn="l">
              <a:lnSpc>
                <a:spcPct val="115000"/>
              </a:lnSpc>
              <a:spcBef>
                <a:spcPts val="0"/>
              </a:spcBef>
              <a:spcAft>
                <a:spcPts val="0"/>
              </a:spcAft>
              <a:buNone/>
            </a:pPr>
            <a:r>
              <a:rPr lang="en" sz="1000">
                <a:solidFill>
                  <a:schemeClr val="lt2"/>
                </a:solidFill>
                <a:latin typeface="Calibri"/>
                <a:ea typeface="Calibri"/>
                <a:cs typeface="Calibri"/>
                <a:sym typeface="Calibri"/>
              </a:rPr>
              <a:t>-Data can be moved here in dashboards or other forms to analyze it more in-depth</a:t>
            </a:r>
            <a:endParaRPr sz="1000">
              <a:solidFill>
                <a:schemeClr val="lt2"/>
              </a:solidFill>
              <a:latin typeface="Calibri"/>
              <a:ea typeface="Calibri"/>
              <a:cs typeface="Calibri"/>
              <a:sym typeface="Calibri"/>
            </a:endParaRPr>
          </a:p>
        </p:txBody>
      </p:sp>
      <p:sp>
        <p:nvSpPr>
          <p:cNvPr id="413" name="Google Shape;413;p42"/>
          <p:cNvSpPr/>
          <p:nvPr/>
        </p:nvSpPr>
        <p:spPr>
          <a:xfrm>
            <a:off x="2013525" y="2021075"/>
            <a:ext cx="598200" cy="239100"/>
          </a:xfrm>
          <a:prstGeom prst="leftRightArrow">
            <a:avLst>
              <a:gd fmla="val 50000" name="adj1"/>
              <a:gd fmla="val 50000" name="adj2"/>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14" name="Google Shape;414;p42"/>
          <p:cNvSpPr/>
          <p:nvPr/>
        </p:nvSpPr>
        <p:spPr>
          <a:xfrm>
            <a:off x="4316300" y="2021075"/>
            <a:ext cx="598200" cy="239100"/>
          </a:xfrm>
          <a:prstGeom prst="leftRightArrow">
            <a:avLst>
              <a:gd fmla="val 50000" name="adj1"/>
              <a:gd fmla="val 50000" name="adj2"/>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15" name="Google Shape;415;p42"/>
          <p:cNvSpPr/>
          <p:nvPr/>
        </p:nvSpPr>
        <p:spPr>
          <a:xfrm>
            <a:off x="6542050" y="2021075"/>
            <a:ext cx="598200" cy="239100"/>
          </a:xfrm>
          <a:prstGeom prst="leftRightArrow">
            <a:avLst>
              <a:gd fmla="val 50000" name="adj1"/>
              <a:gd fmla="val 50000" name="adj2"/>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416" name="Google Shape;416;p42"/>
          <p:cNvPicPr preferRelativeResize="0"/>
          <p:nvPr/>
        </p:nvPicPr>
        <p:blipFill>
          <a:blip r:embed="rId3">
            <a:alphaModFix/>
          </a:blip>
          <a:stretch>
            <a:fillRect/>
          </a:stretch>
        </p:blipFill>
        <p:spPr>
          <a:xfrm>
            <a:off x="649472" y="-4950"/>
            <a:ext cx="1106424" cy="1106424"/>
          </a:xfrm>
          <a:prstGeom prst="rect">
            <a:avLst/>
          </a:prstGeom>
          <a:noFill/>
          <a:ln>
            <a:noFill/>
          </a:ln>
        </p:spPr>
      </p:pic>
      <p:sp>
        <p:nvSpPr>
          <p:cNvPr id="417" name="Google Shape;417;p42"/>
          <p:cNvSpPr txBox="1"/>
          <p:nvPr/>
        </p:nvSpPr>
        <p:spPr>
          <a:xfrm>
            <a:off x="847875" y="1016750"/>
            <a:ext cx="2870700" cy="21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
                <a:solidFill>
                  <a:srgbClr val="3F3F3F"/>
                </a:solidFill>
                <a:latin typeface="Calibri"/>
                <a:ea typeface="Calibri"/>
                <a:cs typeface="Calibri"/>
                <a:sym typeface="Calibri"/>
              </a:rPr>
              <a:t>https://www.flaticon.com/free-icons/sensor</a:t>
            </a:r>
            <a:endParaRPr sz="200">
              <a:solidFill>
                <a:srgbClr val="3F3F3F"/>
              </a:solidFill>
              <a:latin typeface="Calibri"/>
              <a:ea typeface="Calibri"/>
              <a:cs typeface="Calibri"/>
              <a:sym typeface="Calibri"/>
            </a:endParaRPr>
          </a:p>
        </p:txBody>
      </p:sp>
      <p:pic>
        <p:nvPicPr>
          <p:cNvPr id="418" name="Google Shape;418;p42"/>
          <p:cNvPicPr preferRelativeResize="0"/>
          <p:nvPr/>
        </p:nvPicPr>
        <p:blipFill>
          <a:blip r:embed="rId4">
            <a:alphaModFix/>
          </a:blip>
          <a:stretch>
            <a:fillRect/>
          </a:stretch>
        </p:blipFill>
        <p:spPr>
          <a:xfrm>
            <a:off x="2913863" y="-4950"/>
            <a:ext cx="1106424" cy="1106424"/>
          </a:xfrm>
          <a:prstGeom prst="rect">
            <a:avLst/>
          </a:prstGeom>
          <a:noFill/>
          <a:ln>
            <a:noFill/>
          </a:ln>
        </p:spPr>
      </p:pic>
      <p:sp>
        <p:nvSpPr>
          <p:cNvPr id="419" name="Google Shape;419;p42"/>
          <p:cNvSpPr txBox="1"/>
          <p:nvPr/>
        </p:nvSpPr>
        <p:spPr>
          <a:xfrm>
            <a:off x="2843225" y="1016750"/>
            <a:ext cx="2870700" cy="21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
                <a:solidFill>
                  <a:srgbClr val="3F3F3F"/>
                </a:solidFill>
                <a:latin typeface="Calibri"/>
                <a:ea typeface="Calibri"/>
                <a:cs typeface="Calibri"/>
                <a:sym typeface="Calibri"/>
              </a:rPr>
              <a:t>https://www.flaticon.com/free-icons/entrance</a:t>
            </a:r>
            <a:endParaRPr sz="200">
              <a:solidFill>
                <a:srgbClr val="3F3F3F"/>
              </a:solidFill>
              <a:latin typeface="Calibri"/>
              <a:ea typeface="Calibri"/>
              <a:cs typeface="Calibri"/>
              <a:sym typeface="Calibri"/>
            </a:endParaRPr>
          </a:p>
        </p:txBody>
      </p:sp>
      <p:pic>
        <p:nvPicPr>
          <p:cNvPr id="420" name="Google Shape;420;p42"/>
          <p:cNvPicPr preferRelativeResize="0"/>
          <p:nvPr/>
        </p:nvPicPr>
        <p:blipFill>
          <a:blip r:embed="rId5">
            <a:alphaModFix/>
          </a:blip>
          <a:stretch>
            <a:fillRect/>
          </a:stretch>
        </p:blipFill>
        <p:spPr>
          <a:xfrm>
            <a:off x="7404488" y="-4950"/>
            <a:ext cx="1106424" cy="1106424"/>
          </a:xfrm>
          <a:prstGeom prst="rect">
            <a:avLst/>
          </a:prstGeom>
          <a:noFill/>
          <a:ln>
            <a:noFill/>
          </a:ln>
        </p:spPr>
      </p:pic>
      <p:sp>
        <p:nvSpPr>
          <p:cNvPr id="421" name="Google Shape;421;p42"/>
          <p:cNvSpPr txBox="1"/>
          <p:nvPr/>
        </p:nvSpPr>
        <p:spPr>
          <a:xfrm>
            <a:off x="7442675" y="986850"/>
            <a:ext cx="2870700" cy="21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
                <a:solidFill>
                  <a:srgbClr val="3F3F3F"/>
                </a:solidFill>
                <a:latin typeface="Calibri"/>
                <a:ea typeface="Calibri"/>
                <a:cs typeface="Calibri"/>
                <a:sym typeface="Calibri"/>
              </a:rPr>
              <a:t>https://www.flaticon.com/free-icons/cloud-computing</a:t>
            </a:r>
            <a:endParaRPr sz="200">
              <a:solidFill>
                <a:srgbClr val="3F3F3F"/>
              </a:solidFill>
              <a:latin typeface="Calibri"/>
              <a:ea typeface="Calibri"/>
              <a:cs typeface="Calibri"/>
              <a:sym typeface="Calibri"/>
            </a:endParaRPr>
          </a:p>
        </p:txBody>
      </p:sp>
      <p:pic>
        <p:nvPicPr>
          <p:cNvPr id="422" name="Google Shape;422;p42"/>
          <p:cNvPicPr preferRelativeResize="0"/>
          <p:nvPr/>
        </p:nvPicPr>
        <p:blipFill>
          <a:blip r:embed="rId6">
            <a:alphaModFix/>
          </a:blip>
          <a:stretch>
            <a:fillRect/>
          </a:stretch>
        </p:blipFill>
        <p:spPr>
          <a:xfrm>
            <a:off x="5159175" y="-4950"/>
            <a:ext cx="1106424" cy="1106424"/>
          </a:xfrm>
          <a:prstGeom prst="rect">
            <a:avLst/>
          </a:prstGeom>
          <a:noFill/>
          <a:ln>
            <a:noFill/>
          </a:ln>
        </p:spPr>
      </p:pic>
      <p:sp>
        <p:nvSpPr>
          <p:cNvPr id="423" name="Google Shape;423;p42"/>
          <p:cNvSpPr txBox="1"/>
          <p:nvPr/>
        </p:nvSpPr>
        <p:spPr>
          <a:xfrm>
            <a:off x="5317950" y="1016750"/>
            <a:ext cx="3000000" cy="21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
              <a:t>https://www.flaticon.com/free-icons/hourglass</a:t>
            </a:r>
            <a:endParaRPr sz="2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7" name="Shape 427"/>
        <p:cNvGrpSpPr/>
        <p:nvPr/>
      </p:nvGrpSpPr>
      <p:grpSpPr>
        <a:xfrm>
          <a:off x="0" y="0"/>
          <a:ext cx="0" cy="0"/>
          <a:chOff x="0" y="0"/>
          <a:chExt cx="0" cy="0"/>
        </a:xfrm>
      </p:grpSpPr>
      <p:sp>
        <p:nvSpPr>
          <p:cNvPr id="428" name="Google Shape;428;p43"/>
          <p:cNvSpPr txBox="1"/>
          <p:nvPr>
            <p:ph type="title"/>
          </p:nvPr>
        </p:nvSpPr>
        <p:spPr>
          <a:xfrm>
            <a:off x="822960" y="224927"/>
            <a:ext cx="7543800" cy="1088100"/>
          </a:xfrm>
          <a:prstGeom prst="rect">
            <a:avLst/>
          </a:prstGeom>
          <a:noFill/>
          <a:ln>
            <a:noFill/>
          </a:ln>
        </p:spPr>
        <p:txBody>
          <a:bodyPr anchorCtr="0" anchor="b" bIns="34275" lIns="68575" spcFirstLastPara="1" rIns="68575" wrap="square" tIns="34275">
            <a:normAutofit/>
          </a:bodyPr>
          <a:lstStyle/>
          <a:p>
            <a:pPr indent="0" lvl="0" marL="0" rtl="0" algn="l">
              <a:lnSpc>
                <a:spcPct val="85000"/>
              </a:lnSpc>
              <a:spcBef>
                <a:spcPts val="0"/>
              </a:spcBef>
              <a:spcAft>
                <a:spcPts val="0"/>
              </a:spcAft>
              <a:buClr>
                <a:srgbClr val="3F3F3F"/>
              </a:buClr>
              <a:buSzPts val="3600"/>
              <a:buFont typeface="Arial"/>
              <a:buNone/>
            </a:pPr>
            <a:r>
              <a:rPr lang="en"/>
              <a:t>Common Cyber Risks</a:t>
            </a:r>
            <a:endParaRPr/>
          </a:p>
        </p:txBody>
      </p:sp>
      <p:sp>
        <p:nvSpPr>
          <p:cNvPr id="429" name="Google Shape;429;p43"/>
          <p:cNvSpPr txBox="1"/>
          <p:nvPr>
            <p:ph idx="1" type="body"/>
          </p:nvPr>
        </p:nvSpPr>
        <p:spPr>
          <a:xfrm>
            <a:off x="822950" y="1384300"/>
            <a:ext cx="4841400" cy="285300"/>
          </a:xfrm>
          <a:prstGeom prst="rect">
            <a:avLst/>
          </a:prstGeom>
          <a:noFill/>
          <a:ln>
            <a:noFill/>
          </a:ln>
        </p:spPr>
        <p:txBody>
          <a:bodyPr anchorCtr="0" anchor="t" bIns="34275" lIns="0" spcFirstLastPara="1" rIns="0" wrap="square" tIns="34275">
            <a:normAutofit fontScale="25000" lnSpcReduction="20000"/>
          </a:bodyPr>
          <a:lstStyle/>
          <a:p>
            <a:pPr indent="-304800" lvl="0" marL="457200" rtl="0" algn="l">
              <a:lnSpc>
                <a:spcPct val="115000"/>
              </a:lnSpc>
              <a:spcBef>
                <a:spcPts val="600"/>
              </a:spcBef>
              <a:spcAft>
                <a:spcPts val="0"/>
              </a:spcAft>
              <a:buClr>
                <a:schemeClr val="dk1"/>
              </a:buClr>
              <a:buSzPct val="100000"/>
              <a:buChar char="➢"/>
            </a:pPr>
            <a:r>
              <a:rPr lang="en" sz="4800">
                <a:solidFill>
                  <a:schemeClr val="dk1"/>
                </a:solidFill>
              </a:rPr>
              <a:t>There are three major cybersecurity risks for mobile and IoT devices:</a:t>
            </a:r>
            <a:endParaRPr sz="4800">
              <a:solidFill>
                <a:schemeClr val="dk1"/>
              </a:solidFill>
            </a:endParaRPr>
          </a:p>
          <a:p>
            <a:pPr indent="0" lvl="0" marL="0" rtl="0" algn="l">
              <a:lnSpc>
                <a:spcPct val="115000"/>
              </a:lnSpc>
              <a:spcBef>
                <a:spcPts val="2100"/>
              </a:spcBef>
              <a:spcAft>
                <a:spcPts val="2100"/>
              </a:spcAft>
              <a:buNone/>
            </a:pPr>
            <a:r>
              <a:t/>
            </a:r>
            <a:endParaRPr sz="1200">
              <a:solidFill>
                <a:schemeClr val="dk1"/>
              </a:solidFill>
            </a:endParaRPr>
          </a:p>
        </p:txBody>
      </p:sp>
      <p:grpSp>
        <p:nvGrpSpPr>
          <p:cNvPr id="430" name="Google Shape;430;p43"/>
          <p:cNvGrpSpPr/>
          <p:nvPr/>
        </p:nvGrpSpPr>
        <p:grpSpPr>
          <a:xfrm>
            <a:off x="996850" y="1829275"/>
            <a:ext cx="1699500" cy="2576700"/>
            <a:chOff x="996850" y="1829275"/>
            <a:chExt cx="1699500" cy="2576700"/>
          </a:xfrm>
        </p:grpSpPr>
        <p:sp>
          <p:nvSpPr>
            <p:cNvPr id="431" name="Google Shape;431;p43"/>
            <p:cNvSpPr/>
            <p:nvPr/>
          </p:nvSpPr>
          <p:spPr>
            <a:xfrm>
              <a:off x="996850" y="1829275"/>
              <a:ext cx="1699500" cy="2576700"/>
            </a:xfrm>
            <a:prstGeom prst="roundRect">
              <a:avLst>
                <a:gd fmla="val 16667" name="adj"/>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32" name="Google Shape;432;p43"/>
            <p:cNvSpPr/>
            <p:nvPr/>
          </p:nvSpPr>
          <p:spPr>
            <a:xfrm>
              <a:off x="1123900" y="1869000"/>
              <a:ext cx="1445400" cy="473400"/>
            </a:xfrm>
            <a:prstGeom prst="roundRect">
              <a:avLst>
                <a:gd fmla="val 16667" name="adj"/>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Calibri"/>
                  <a:ea typeface="Calibri"/>
                  <a:cs typeface="Calibri"/>
                  <a:sym typeface="Calibri"/>
                </a:rPr>
                <a:t>Flawed Design</a:t>
              </a:r>
              <a:endParaRPr>
                <a:solidFill>
                  <a:schemeClr val="dk2"/>
                </a:solidFill>
                <a:latin typeface="Calibri"/>
                <a:ea typeface="Calibri"/>
                <a:cs typeface="Calibri"/>
                <a:sym typeface="Calibri"/>
              </a:endParaRPr>
            </a:p>
          </p:txBody>
        </p:sp>
        <p:pic>
          <p:nvPicPr>
            <p:cNvPr id="433" name="Google Shape;433;p43"/>
            <p:cNvPicPr preferRelativeResize="0"/>
            <p:nvPr/>
          </p:nvPicPr>
          <p:blipFill>
            <a:blip r:embed="rId3">
              <a:alphaModFix/>
            </a:blip>
            <a:stretch>
              <a:fillRect/>
            </a:stretch>
          </p:blipFill>
          <p:spPr>
            <a:xfrm>
              <a:off x="996850" y="2541800"/>
              <a:ext cx="1699500" cy="1699500"/>
            </a:xfrm>
            <a:prstGeom prst="rect">
              <a:avLst/>
            </a:prstGeom>
            <a:noFill/>
            <a:ln>
              <a:noFill/>
            </a:ln>
          </p:spPr>
        </p:pic>
      </p:grpSp>
      <p:grpSp>
        <p:nvGrpSpPr>
          <p:cNvPr id="434" name="Google Shape;434;p43"/>
          <p:cNvGrpSpPr/>
          <p:nvPr/>
        </p:nvGrpSpPr>
        <p:grpSpPr>
          <a:xfrm>
            <a:off x="6452250" y="1829275"/>
            <a:ext cx="1699500" cy="2576700"/>
            <a:chOff x="996850" y="1829275"/>
            <a:chExt cx="1699500" cy="2576700"/>
          </a:xfrm>
        </p:grpSpPr>
        <p:sp>
          <p:nvSpPr>
            <p:cNvPr id="435" name="Google Shape;435;p43"/>
            <p:cNvSpPr/>
            <p:nvPr/>
          </p:nvSpPr>
          <p:spPr>
            <a:xfrm>
              <a:off x="996850" y="1829275"/>
              <a:ext cx="1699500" cy="2576700"/>
            </a:xfrm>
            <a:prstGeom prst="roundRect">
              <a:avLst>
                <a:gd fmla="val 16667" name="adj"/>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36" name="Google Shape;436;p43"/>
            <p:cNvSpPr/>
            <p:nvPr/>
          </p:nvSpPr>
          <p:spPr>
            <a:xfrm>
              <a:off x="1123900" y="1869000"/>
              <a:ext cx="1445400" cy="473400"/>
            </a:xfrm>
            <a:prstGeom prst="roundRect">
              <a:avLst>
                <a:gd fmla="val 16667" name="adj"/>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Calibri"/>
                  <a:ea typeface="Calibri"/>
                  <a:cs typeface="Calibri"/>
                  <a:sym typeface="Calibri"/>
                </a:rPr>
                <a:t>DDoS</a:t>
              </a:r>
              <a:endParaRPr>
                <a:solidFill>
                  <a:schemeClr val="dk2"/>
                </a:solidFill>
                <a:latin typeface="Calibri"/>
                <a:ea typeface="Calibri"/>
                <a:cs typeface="Calibri"/>
                <a:sym typeface="Calibri"/>
              </a:endParaRPr>
            </a:p>
          </p:txBody>
        </p:sp>
      </p:grpSp>
      <p:grpSp>
        <p:nvGrpSpPr>
          <p:cNvPr id="437" name="Google Shape;437;p43"/>
          <p:cNvGrpSpPr/>
          <p:nvPr/>
        </p:nvGrpSpPr>
        <p:grpSpPr>
          <a:xfrm>
            <a:off x="3722250" y="1829275"/>
            <a:ext cx="1699500" cy="2576700"/>
            <a:chOff x="996850" y="1829275"/>
            <a:chExt cx="1699500" cy="2576700"/>
          </a:xfrm>
        </p:grpSpPr>
        <p:sp>
          <p:nvSpPr>
            <p:cNvPr id="438" name="Google Shape;438;p43"/>
            <p:cNvSpPr/>
            <p:nvPr/>
          </p:nvSpPr>
          <p:spPr>
            <a:xfrm>
              <a:off x="996850" y="1829275"/>
              <a:ext cx="1699500" cy="2576700"/>
            </a:xfrm>
            <a:prstGeom prst="roundRect">
              <a:avLst>
                <a:gd fmla="val 16667" name="adj"/>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39" name="Google Shape;439;p43"/>
            <p:cNvSpPr/>
            <p:nvPr/>
          </p:nvSpPr>
          <p:spPr>
            <a:xfrm>
              <a:off x="1123900" y="1869000"/>
              <a:ext cx="1445400" cy="473400"/>
            </a:xfrm>
            <a:prstGeom prst="roundRect">
              <a:avLst>
                <a:gd fmla="val 16667" name="adj"/>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Calibri"/>
                  <a:ea typeface="Calibri"/>
                  <a:cs typeface="Calibri"/>
                  <a:sym typeface="Calibri"/>
                </a:rPr>
                <a:t>Malware</a:t>
              </a:r>
              <a:endParaRPr>
                <a:solidFill>
                  <a:schemeClr val="dk2"/>
                </a:solidFill>
                <a:latin typeface="Calibri"/>
                <a:ea typeface="Calibri"/>
                <a:cs typeface="Calibri"/>
                <a:sym typeface="Calibri"/>
              </a:endParaRPr>
            </a:p>
          </p:txBody>
        </p:sp>
      </p:grpSp>
      <p:sp>
        <p:nvSpPr>
          <p:cNvPr id="440" name="Google Shape;440;p43"/>
          <p:cNvSpPr txBox="1"/>
          <p:nvPr/>
        </p:nvSpPr>
        <p:spPr>
          <a:xfrm>
            <a:off x="1465350" y="4126775"/>
            <a:ext cx="2870700" cy="45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
                <a:solidFill>
                  <a:schemeClr val="dk2"/>
                </a:solidFill>
                <a:uFill>
                  <a:noFill/>
                </a:uFill>
                <a:latin typeface="Calibri"/>
                <a:ea typeface="Calibri"/>
                <a:cs typeface="Calibri"/>
                <a:sym typeface="Calibri"/>
                <a:hlinkClick r:id="rId4">
                  <a:extLst>
                    <a:ext uri="{A12FA001-AC4F-418D-AE19-62706E023703}">
                      <ahyp:hlinkClr val="tx"/>
                    </a:ext>
                  </a:extLst>
                </a:hlinkClick>
              </a:rPr>
              <a:t>https://www.flaticon.com/free-icons/failure</a:t>
            </a:r>
            <a:endParaRPr sz="200">
              <a:solidFill>
                <a:schemeClr val="dk2"/>
              </a:solidFill>
              <a:latin typeface="Calibri"/>
              <a:ea typeface="Calibri"/>
              <a:cs typeface="Calibri"/>
              <a:sym typeface="Calibri"/>
            </a:endParaRPr>
          </a:p>
          <a:p>
            <a:pPr indent="0" lvl="0" marL="0" rtl="0" algn="l">
              <a:spcBef>
                <a:spcPts val="0"/>
              </a:spcBef>
              <a:spcAft>
                <a:spcPts val="0"/>
              </a:spcAft>
              <a:buNone/>
            </a:pPr>
            <a:r>
              <a:t/>
            </a:r>
            <a:endParaRPr sz="1500">
              <a:solidFill>
                <a:srgbClr val="3F3F3F"/>
              </a:solidFill>
              <a:latin typeface="Calibri"/>
              <a:ea typeface="Calibri"/>
              <a:cs typeface="Calibri"/>
              <a:sym typeface="Calibri"/>
            </a:endParaRPr>
          </a:p>
        </p:txBody>
      </p:sp>
      <p:pic>
        <p:nvPicPr>
          <p:cNvPr id="441" name="Google Shape;441;p43"/>
          <p:cNvPicPr preferRelativeResize="0"/>
          <p:nvPr/>
        </p:nvPicPr>
        <p:blipFill>
          <a:blip r:embed="rId5">
            <a:alphaModFix/>
          </a:blip>
          <a:stretch>
            <a:fillRect/>
          </a:stretch>
        </p:blipFill>
        <p:spPr>
          <a:xfrm>
            <a:off x="3723900" y="2571750"/>
            <a:ext cx="1700785" cy="1700785"/>
          </a:xfrm>
          <a:prstGeom prst="rect">
            <a:avLst/>
          </a:prstGeom>
          <a:noFill/>
          <a:ln>
            <a:noFill/>
          </a:ln>
        </p:spPr>
      </p:pic>
      <p:sp>
        <p:nvSpPr>
          <p:cNvPr id="442" name="Google Shape;442;p43"/>
          <p:cNvSpPr txBox="1"/>
          <p:nvPr/>
        </p:nvSpPr>
        <p:spPr>
          <a:xfrm>
            <a:off x="3688175" y="4146725"/>
            <a:ext cx="2870700" cy="45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
                <a:solidFill>
                  <a:schemeClr val="dk2"/>
                </a:solidFill>
                <a:uFill>
                  <a:noFill/>
                </a:uFill>
                <a:latin typeface="Calibri"/>
                <a:ea typeface="Calibri"/>
                <a:cs typeface="Calibri"/>
                <a:sym typeface="Calibri"/>
                <a:hlinkClick r:id="rId6">
                  <a:extLst>
                    <a:ext uri="{A12FA001-AC4F-418D-AE19-62706E023703}">
                      <ahyp:hlinkClr val="tx"/>
                    </a:ext>
                  </a:extLst>
                </a:hlinkClick>
              </a:rPr>
              <a:t>https://www.flaticon.com/free-icons/malware</a:t>
            </a:r>
            <a:endParaRPr sz="200">
              <a:solidFill>
                <a:schemeClr val="dk2"/>
              </a:solidFill>
              <a:latin typeface="Calibri"/>
              <a:ea typeface="Calibri"/>
              <a:cs typeface="Calibri"/>
              <a:sym typeface="Calibri"/>
            </a:endParaRPr>
          </a:p>
          <a:p>
            <a:pPr indent="0" lvl="0" marL="0" rtl="0" algn="l">
              <a:spcBef>
                <a:spcPts val="0"/>
              </a:spcBef>
              <a:spcAft>
                <a:spcPts val="0"/>
              </a:spcAft>
              <a:buNone/>
            </a:pPr>
            <a:r>
              <a:t/>
            </a:r>
            <a:endParaRPr sz="1500">
              <a:solidFill>
                <a:srgbClr val="3F3F3F"/>
              </a:solidFill>
              <a:latin typeface="Calibri"/>
              <a:ea typeface="Calibri"/>
              <a:cs typeface="Calibri"/>
              <a:sym typeface="Calibri"/>
            </a:endParaRPr>
          </a:p>
        </p:txBody>
      </p:sp>
      <p:pic>
        <p:nvPicPr>
          <p:cNvPr id="443" name="Google Shape;443;p43"/>
          <p:cNvPicPr preferRelativeResize="0"/>
          <p:nvPr/>
        </p:nvPicPr>
        <p:blipFill>
          <a:blip r:embed="rId7">
            <a:alphaModFix/>
          </a:blip>
          <a:stretch>
            <a:fillRect/>
          </a:stretch>
        </p:blipFill>
        <p:spPr>
          <a:xfrm>
            <a:off x="6452225" y="2571750"/>
            <a:ext cx="1700785" cy="1700785"/>
          </a:xfrm>
          <a:prstGeom prst="rect">
            <a:avLst/>
          </a:prstGeom>
          <a:noFill/>
          <a:ln>
            <a:noFill/>
          </a:ln>
        </p:spPr>
      </p:pic>
      <p:sp>
        <p:nvSpPr>
          <p:cNvPr id="444" name="Google Shape;444;p43"/>
          <p:cNvSpPr txBox="1"/>
          <p:nvPr/>
        </p:nvSpPr>
        <p:spPr>
          <a:xfrm>
            <a:off x="6452225" y="4176625"/>
            <a:ext cx="2870700" cy="45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
                <a:solidFill>
                  <a:schemeClr val="dk2"/>
                </a:solidFill>
                <a:uFill>
                  <a:noFill/>
                </a:uFill>
                <a:latin typeface="Calibri"/>
                <a:ea typeface="Calibri"/>
                <a:cs typeface="Calibri"/>
                <a:sym typeface="Calibri"/>
                <a:hlinkClick r:id="rId8">
                  <a:extLst>
                    <a:ext uri="{A12FA001-AC4F-418D-AE19-62706E023703}">
                      <ahyp:hlinkClr val="tx"/>
                    </a:ext>
                  </a:extLst>
                </a:hlinkClick>
              </a:rPr>
              <a:t>https://www.flaticon.com/free-icons/ddos</a:t>
            </a:r>
            <a:endParaRPr sz="200">
              <a:solidFill>
                <a:schemeClr val="dk2"/>
              </a:solidFill>
              <a:latin typeface="Calibri"/>
              <a:ea typeface="Calibri"/>
              <a:cs typeface="Calibri"/>
              <a:sym typeface="Calibri"/>
            </a:endParaRPr>
          </a:p>
          <a:p>
            <a:pPr indent="0" lvl="0" marL="0" rtl="0" algn="l">
              <a:spcBef>
                <a:spcPts val="0"/>
              </a:spcBef>
              <a:spcAft>
                <a:spcPts val="0"/>
              </a:spcAft>
              <a:buNone/>
            </a:pPr>
            <a:r>
              <a:t/>
            </a:r>
            <a:endParaRPr sz="1500">
              <a:solidFill>
                <a:srgbClr val="3F3F3F"/>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8" name="Shape 448"/>
        <p:cNvGrpSpPr/>
        <p:nvPr/>
      </p:nvGrpSpPr>
      <p:grpSpPr>
        <a:xfrm>
          <a:off x="0" y="0"/>
          <a:ext cx="0" cy="0"/>
          <a:chOff x="0" y="0"/>
          <a:chExt cx="0" cy="0"/>
        </a:xfrm>
      </p:grpSpPr>
      <p:sp>
        <p:nvSpPr>
          <p:cNvPr id="449" name="Google Shape;449;p44"/>
          <p:cNvSpPr/>
          <p:nvPr/>
        </p:nvSpPr>
        <p:spPr>
          <a:xfrm>
            <a:off x="868800" y="1295850"/>
            <a:ext cx="7499400" cy="3114900"/>
          </a:xfrm>
          <a:prstGeom prst="rect">
            <a:avLst/>
          </a:prstGeom>
          <a:solidFill>
            <a:schemeClr val="accent1"/>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50" name="Google Shape;450;p44"/>
          <p:cNvSpPr txBox="1"/>
          <p:nvPr>
            <p:ph type="title"/>
          </p:nvPr>
        </p:nvSpPr>
        <p:spPr>
          <a:xfrm>
            <a:off x="800110" y="207752"/>
            <a:ext cx="7543800" cy="10881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
              <a:t>Flawed Design</a:t>
            </a:r>
            <a:endParaRPr/>
          </a:p>
        </p:txBody>
      </p:sp>
      <p:sp>
        <p:nvSpPr>
          <p:cNvPr id="451" name="Google Shape;451;p44"/>
          <p:cNvSpPr txBox="1"/>
          <p:nvPr>
            <p:ph idx="1" type="body"/>
          </p:nvPr>
        </p:nvSpPr>
        <p:spPr>
          <a:xfrm>
            <a:off x="868810" y="1384539"/>
            <a:ext cx="3703200" cy="552300"/>
          </a:xfrm>
          <a:prstGeom prst="rect">
            <a:avLst/>
          </a:prstGeom>
          <a:effectLst>
            <a:outerShdw blurRad="57150" rotWithShape="0" algn="bl" dir="5400000" dist="19050">
              <a:srgbClr val="000000">
                <a:alpha val="30000"/>
              </a:srgbClr>
            </a:outerShdw>
          </a:effectLst>
        </p:spPr>
        <p:txBody>
          <a:bodyPr anchorCtr="0" anchor="ctr" bIns="34275" lIns="68575" spcFirstLastPara="1" rIns="68575" wrap="square" tIns="34275">
            <a:normAutofit/>
          </a:bodyPr>
          <a:lstStyle/>
          <a:p>
            <a:pPr indent="0" lvl="0" marL="0" rtl="0" algn="l">
              <a:spcBef>
                <a:spcPts val="900"/>
              </a:spcBef>
              <a:spcAft>
                <a:spcPts val="200"/>
              </a:spcAft>
              <a:buNone/>
            </a:pPr>
            <a:r>
              <a:rPr lang="en">
                <a:solidFill>
                  <a:srgbClr val="5E6E6E"/>
                </a:solidFill>
              </a:rPr>
              <a:t>Risk Factors</a:t>
            </a:r>
            <a:endParaRPr>
              <a:solidFill>
                <a:srgbClr val="5E6E6E"/>
              </a:solidFill>
            </a:endParaRPr>
          </a:p>
        </p:txBody>
      </p:sp>
      <p:sp>
        <p:nvSpPr>
          <p:cNvPr id="452" name="Google Shape;452;p44"/>
          <p:cNvSpPr txBox="1"/>
          <p:nvPr>
            <p:ph idx="2" type="body"/>
          </p:nvPr>
        </p:nvSpPr>
        <p:spPr>
          <a:xfrm>
            <a:off x="822960" y="1936750"/>
            <a:ext cx="3703200" cy="2533800"/>
          </a:xfrm>
          <a:prstGeom prst="rect">
            <a:avLst/>
          </a:prstGeom>
          <a:effectLst>
            <a:outerShdw blurRad="57150" rotWithShape="0" algn="bl" dir="5400000" dist="19050">
              <a:srgbClr val="000000">
                <a:alpha val="30000"/>
              </a:srgbClr>
            </a:outerShdw>
          </a:effectLst>
        </p:spPr>
        <p:txBody>
          <a:bodyPr anchorCtr="0" anchor="t" bIns="34275" lIns="0" spcFirstLastPara="1" rIns="0" wrap="square" tIns="34275">
            <a:noAutofit/>
          </a:bodyPr>
          <a:lstStyle/>
          <a:p>
            <a:pPr indent="-304800" lvl="0" marL="457200" rtl="0" algn="l">
              <a:lnSpc>
                <a:spcPct val="115000"/>
              </a:lnSpc>
              <a:spcBef>
                <a:spcPts val="0"/>
              </a:spcBef>
              <a:spcAft>
                <a:spcPts val="0"/>
              </a:spcAft>
              <a:buClr>
                <a:srgbClr val="5E6E6E"/>
              </a:buClr>
              <a:buSzPts val="1200"/>
              <a:buChar char="❏"/>
            </a:pPr>
            <a:r>
              <a:rPr lang="en" sz="1200">
                <a:solidFill>
                  <a:srgbClr val="5E6E6E"/>
                </a:solidFill>
              </a:rPr>
              <a:t>Software/hardware developers make mistakes in designs of devices, which leads to vulnerabilities and allows hackers to take over:</a:t>
            </a:r>
            <a:endParaRPr sz="1200">
              <a:solidFill>
                <a:srgbClr val="5E6E6E"/>
              </a:solidFill>
            </a:endParaRPr>
          </a:p>
          <a:p>
            <a:pPr indent="-304800" lvl="1" marL="914400" rtl="0" algn="l">
              <a:lnSpc>
                <a:spcPct val="115000"/>
              </a:lnSpc>
              <a:spcBef>
                <a:spcPts val="0"/>
              </a:spcBef>
              <a:spcAft>
                <a:spcPts val="0"/>
              </a:spcAft>
              <a:buClr>
                <a:srgbClr val="5E6E6E"/>
              </a:buClr>
              <a:buSzPts val="1200"/>
              <a:buChar char="❏"/>
            </a:pPr>
            <a:r>
              <a:rPr lang="en" sz="1200">
                <a:solidFill>
                  <a:srgbClr val="5E6E6E"/>
                </a:solidFill>
              </a:rPr>
              <a:t>Developers accidentally create default settings that are easy to find and use</a:t>
            </a:r>
            <a:endParaRPr sz="1200">
              <a:solidFill>
                <a:srgbClr val="5E6E6E"/>
              </a:solidFill>
            </a:endParaRPr>
          </a:p>
          <a:p>
            <a:pPr indent="-304800" lvl="1" marL="914400" rtl="0" algn="l">
              <a:lnSpc>
                <a:spcPct val="115000"/>
              </a:lnSpc>
              <a:spcBef>
                <a:spcPts val="0"/>
              </a:spcBef>
              <a:spcAft>
                <a:spcPts val="0"/>
              </a:spcAft>
              <a:buClr>
                <a:srgbClr val="5E6E6E"/>
              </a:buClr>
              <a:buSzPts val="1200"/>
              <a:buChar char="❏"/>
            </a:pPr>
            <a:r>
              <a:rPr lang="en" sz="1200">
                <a:solidFill>
                  <a:srgbClr val="5E6E6E"/>
                </a:solidFill>
              </a:rPr>
              <a:t>Use the wrong/too much software, allows hackers to gain immense power when they get in</a:t>
            </a:r>
            <a:endParaRPr sz="1200">
              <a:solidFill>
                <a:srgbClr val="5E6E6E"/>
              </a:solidFill>
            </a:endParaRPr>
          </a:p>
          <a:p>
            <a:pPr indent="-304800" lvl="1" marL="914400" rtl="0" algn="l">
              <a:lnSpc>
                <a:spcPct val="115000"/>
              </a:lnSpc>
              <a:spcBef>
                <a:spcPts val="0"/>
              </a:spcBef>
              <a:spcAft>
                <a:spcPts val="0"/>
              </a:spcAft>
              <a:buClr>
                <a:srgbClr val="5E6E6E"/>
              </a:buClr>
              <a:buSzPts val="1200"/>
              <a:buChar char="❏"/>
            </a:pPr>
            <a:r>
              <a:rPr lang="en" sz="1200">
                <a:solidFill>
                  <a:srgbClr val="5E6E6E"/>
                </a:solidFill>
              </a:rPr>
              <a:t>Develop the software nearly impossible to upgrade</a:t>
            </a:r>
            <a:endParaRPr sz="1200">
              <a:solidFill>
                <a:srgbClr val="5E6E6E"/>
              </a:solidFill>
            </a:endParaRPr>
          </a:p>
        </p:txBody>
      </p:sp>
      <p:sp>
        <p:nvSpPr>
          <p:cNvPr id="453" name="Google Shape;453;p44"/>
          <p:cNvSpPr txBox="1"/>
          <p:nvPr>
            <p:ph idx="3" type="body"/>
          </p:nvPr>
        </p:nvSpPr>
        <p:spPr>
          <a:xfrm>
            <a:off x="4663440" y="1384539"/>
            <a:ext cx="3703200" cy="552300"/>
          </a:xfrm>
          <a:prstGeom prst="rect">
            <a:avLst/>
          </a:prstGeom>
          <a:effectLst>
            <a:outerShdw blurRad="57150" rotWithShape="0" algn="bl" dir="5400000" dist="19050">
              <a:srgbClr val="000000">
                <a:alpha val="30000"/>
              </a:srgbClr>
            </a:outerShdw>
          </a:effectLst>
        </p:spPr>
        <p:txBody>
          <a:bodyPr anchorCtr="0" anchor="ctr" bIns="34275" lIns="68575" spcFirstLastPara="1" rIns="68575" wrap="square" tIns="34275">
            <a:normAutofit/>
          </a:bodyPr>
          <a:lstStyle/>
          <a:p>
            <a:pPr indent="0" lvl="0" marL="0" rtl="0" algn="l">
              <a:spcBef>
                <a:spcPts val="900"/>
              </a:spcBef>
              <a:spcAft>
                <a:spcPts val="200"/>
              </a:spcAft>
              <a:buNone/>
            </a:pPr>
            <a:r>
              <a:rPr lang="en">
                <a:solidFill>
                  <a:srgbClr val="5E6E6E"/>
                </a:solidFill>
              </a:rPr>
              <a:t>Forms of Defense</a:t>
            </a:r>
            <a:endParaRPr>
              <a:solidFill>
                <a:srgbClr val="5E6E6E"/>
              </a:solidFill>
            </a:endParaRPr>
          </a:p>
        </p:txBody>
      </p:sp>
      <p:sp>
        <p:nvSpPr>
          <p:cNvPr id="454" name="Google Shape;454;p44"/>
          <p:cNvSpPr txBox="1"/>
          <p:nvPr>
            <p:ph idx="4" type="body"/>
          </p:nvPr>
        </p:nvSpPr>
        <p:spPr>
          <a:xfrm>
            <a:off x="4663440" y="1936750"/>
            <a:ext cx="3703200" cy="2533800"/>
          </a:xfrm>
          <a:prstGeom prst="rect">
            <a:avLst/>
          </a:prstGeom>
          <a:effectLst>
            <a:outerShdw blurRad="57150" rotWithShape="0" algn="bl" dir="5400000" dist="19050">
              <a:srgbClr val="000000">
                <a:alpha val="30000"/>
              </a:srgbClr>
            </a:outerShdw>
          </a:effectLst>
        </p:spPr>
        <p:txBody>
          <a:bodyPr anchorCtr="0" anchor="t" bIns="34275" lIns="0" spcFirstLastPara="1" rIns="0" wrap="square" tIns="34275">
            <a:noAutofit/>
          </a:bodyPr>
          <a:lstStyle/>
          <a:p>
            <a:pPr indent="-304800" lvl="0" marL="457200" rtl="0" algn="l">
              <a:spcBef>
                <a:spcPts val="900"/>
              </a:spcBef>
              <a:spcAft>
                <a:spcPts val="0"/>
              </a:spcAft>
              <a:buClr>
                <a:srgbClr val="5E6E6E"/>
              </a:buClr>
              <a:buSzPts val="1200"/>
              <a:buChar char="❏"/>
            </a:pPr>
            <a:r>
              <a:rPr lang="en" sz="1200">
                <a:solidFill>
                  <a:srgbClr val="5E6E6E"/>
                </a:solidFill>
              </a:rPr>
              <a:t>Preventing hackers from attacking because of flawed design is up to the developers:</a:t>
            </a:r>
            <a:endParaRPr sz="1200">
              <a:solidFill>
                <a:srgbClr val="5E6E6E"/>
              </a:solidFill>
            </a:endParaRPr>
          </a:p>
          <a:p>
            <a:pPr indent="-304800" lvl="1" marL="914400" rtl="0" algn="l">
              <a:spcBef>
                <a:spcPts val="0"/>
              </a:spcBef>
              <a:spcAft>
                <a:spcPts val="0"/>
              </a:spcAft>
              <a:buClr>
                <a:srgbClr val="5E6E6E"/>
              </a:buClr>
              <a:buSzPts val="1200"/>
              <a:buChar char="❏"/>
            </a:pPr>
            <a:r>
              <a:rPr lang="en" sz="1200">
                <a:solidFill>
                  <a:srgbClr val="5E6E6E"/>
                </a:solidFill>
              </a:rPr>
              <a:t>Avoid default settings</a:t>
            </a:r>
            <a:endParaRPr sz="1200">
              <a:solidFill>
                <a:srgbClr val="5E6E6E"/>
              </a:solidFill>
            </a:endParaRPr>
          </a:p>
          <a:p>
            <a:pPr indent="-304800" lvl="1" marL="914400" rtl="0" algn="l">
              <a:spcBef>
                <a:spcPts val="0"/>
              </a:spcBef>
              <a:spcAft>
                <a:spcPts val="0"/>
              </a:spcAft>
              <a:buClr>
                <a:srgbClr val="5E6E6E"/>
              </a:buClr>
              <a:buSzPts val="1200"/>
              <a:buChar char="❏"/>
            </a:pPr>
            <a:r>
              <a:rPr lang="en" sz="1200">
                <a:solidFill>
                  <a:srgbClr val="5E6E6E"/>
                </a:solidFill>
              </a:rPr>
              <a:t>Use correct software, and not too much</a:t>
            </a:r>
            <a:endParaRPr sz="1200">
              <a:solidFill>
                <a:srgbClr val="5E6E6E"/>
              </a:solidFill>
            </a:endParaRPr>
          </a:p>
          <a:p>
            <a:pPr indent="-304800" lvl="1" marL="914400" rtl="0" algn="l">
              <a:spcBef>
                <a:spcPts val="0"/>
              </a:spcBef>
              <a:spcAft>
                <a:spcPts val="0"/>
              </a:spcAft>
              <a:buClr>
                <a:srgbClr val="5E6E6E"/>
              </a:buClr>
              <a:buSzPts val="1200"/>
              <a:buChar char="❏"/>
            </a:pPr>
            <a:r>
              <a:rPr lang="en" sz="1200">
                <a:solidFill>
                  <a:srgbClr val="5E6E6E"/>
                </a:solidFill>
              </a:rPr>
              <a:t>Assure software can be updated</a:t>
            </a:r>
            <a:endParaRPr sz="1200">
              <a:solidFill>
                <a:srgbClr val="5E6E6E"/>
              </a:solidFill>
            </a:endParaRPr>
          </a:p>
          <a:p>
            <a:pPr indent="-304800" lvl="0" marL="457200" rtl="0" algn="l">
              <a:spcBef>
                <a:spcPts val="0"/>
              </a:spcBef>
              <a:spcAft>
                <a:spcPts val="0"/>
              </a:spcAft>
              <a:buClr>
                <a:srgbClr val="5E6E6E"/>
              </a:buClr>
              <a:buSzPts val="1200"/>
              <a:buChar char="❏"/>
            </a:pPr>
            <a:r>
              <a:rPr lang="en" sz="1200">
                <a:solidFill>
                  <a:srgbClr val="5E6E6E"/>
                </a:solidFill>
              </a:rPr>
              <a:t>Consumers can prevent attacks by researching devices they are buying and decide the risk they hold:</a:t>
            </a:r>
            <a:endParaRPr sz="1200">
              <a:solidFill>
                <a:srgbClr val="5E6E6E"/>
              </a:solidFill>
            </a:endParaRPr>
          </a:p>
          <a:p>
            <a:pPr indent="-304800" lvl="1" marL="914400" rtl="0" algn="l">
              <a:spcBef>
                <a:spcPts val="0"/>
              </a:spcBef>
              <a:spcAft>
                <a:spcPts val="0"/>
              </a:spcAft>
              <a:buClr>
                <a:srgbClr val="5E6E6E"/>
              </a:buClr>
              <a:buSzPts val="1200"/>
              <a:buChar char="❏"/>
            </a:pPr>
            <a:r>
              <a:rPr lang="en" sz="1200">
                <a:solidFill>
                  <a:srgbClr val="5E6E6E"/>
                </a:solidFill>
              </a:rPr>
              <a:t>Review the release date of device and if it has been updated</a:t>
            </a:r>
            <a:endParaRPr sz="1200">
              <a:solidFill>
                <a:srgbClr val="5E6E6E"/>
              </a:solidFill>
            </a:endParaRPr>
          </a:p>
          <a:p>
            <a:pPr indent="-304800" lvl="1" marL="914400" rtl="0" algn="l">
              <a:spcBef>
                <a:spcPts val="0"/>
              </a:spcBef>
              <a:spcAft>
                <a:spcPts val="0"/>
              </a:spcAft>
              <a:buClr>
                <a:srgbClr val="5E6E6E"/>
              </a:buClr>
              <a:buSzPts val="1200"/>
              <a:buChar char="❏"/>
            </a:pPr>
            <a:r>
              <a:rPr lang="en" sz="1200">
                <a:solidFill>
                  <a:srgbClr val="5E6E6E"/>
                </a:solidFill>
              </a:rPr>
              <a:t>Check reviews on device to see any previous issues</a:t>
            </a:r>
            <a:endParaRPr sz="1200">
              <a:solidFill>
                <a:srgbClr val="5E6E6E"/>
              </a:solidFill>
            </a:endParaRPr>
          </a:p>
        </p:txBody>
      </p:sp>
      <p:cxnSp>
        <p:nvCxnSpPr>
          <p:cNvPr id="455" name="Google Shape;455;p44"/>
          <p:cNvCxnSpPr/>
          <p:nvPr/>
        </p:nvCxnSpPr>
        <p:spPr>
          <a:xfrm>
            <a:off x="902100" y="1829125"/>
            <a:ext cx="3444000" cy="5100"/>
          </a:xfrm>
          <a:prstGeom prst="straightConnector1">
            <a:avLst/>
          </a:prstGeom>
          <a:noFill/>
          <a:ln cap="flat" cmpd="sng" w="9525">
            <a:solidFill>
              <a:srgbClr val="5E6E6E"/>
            </a:solidFill>
            <a:prstDash val="solid"/>
            <a:round/>
            <a:headEnd len="med" w="med" type="none"/>
            <a:tailEnd len="med" w="med" type="none"/>
          </a:ln>
        </p:spPr>
      </p:cxnSp>
      <p:cxnSp>
        <p:nvCxnSpPr>
          <p:cNvPr id="456" name="Google Shape;456;p44"/>
          <p:cNvCxnSpPr/>
          <p:nvPr/>
        </p:nvCxnSpPr>
        <p:spPr>
          <a:xfrm>
            <a:off x="4722750" y="1834225"/>
            <a:ext cx="3590700" cy="9900"/>
          </a:xfrm>
          <a:prstGeom prst="straightConnector1">
            <a:avLst/>
          </a:prstGeom>
          <a:noFill/>
          <a:ln cap="flat" cmpd="sng" w="9525">
            <a:solidFill>
              <a:srgbClr val="5E6E6E"/>
            </a:solidFill>
            <a:prstDash val="solid"/>
            <a:round/>
            <a:headEnd len="med" w="med" type="none"/>
            <a:tailEnd len="med" w="med" type="none"/>
          </a:ln>
        </p:spPr>
      </p:cxnSp>
      <p:cxnSp>
        <p:nvCxnSpPr>
          <p:cNvPr id="457" name="Google Shape;457;p44"/>
          <p:cNvCxnSpPr/>
          <p:nvPr/>
        </p:nvCxnSpPr>
        <p:spPr>
          <a:xfrm flipH="1" rot="10800000">
            <a:off x="104675" y="383825"/>
            <a:ext cx="8876400" cy="99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2" name="Shape 162"/>
        <p:cNvGrpSpPr/>
        <p:nvPr/>
      </p:nvGrpSpPr>
      <p:grpSpPr>
        <a:xfrm>
          <a:off x="0" y="0"/>
          <a:ext cx="0" cy="0"/>
          <a:chOff x="0" y="0"/>
          <a:chExt cx="0" cy="0"/>
        </a:xfrm>
      </p:grpSpPr>
      <p:sp>
        <p:nvSpPr>
          <p:cNvPr id="163" name="Google Shape;163;p27">
            <a:hlinkClick action="ppaction://hlinksldjump" r:id="rId3"/>
          </p:cNvPr>
          <p:cNvSpPr/>
          <p:nvPr/>
        </p:nvSpPr>
        <p:spPr>
          <a:xfrm>
            <a:off x="236275" y="4247650"/>
            <a:ext cx="1335000" cy="41160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accent1"/>
              </a:highlight>
              <a:latin typeface="Calibri"/>
              <a:ea typeface="Calibri"/>
              <a:cs typeface="Calibri"/>
              <a:sym typeface="Calibri"/>
            </a:endParaRPr>
          </a:p>
        </p:txBody>
      </p:sp>
      <p:pic>
        <p:nvPicPr>
          <p:cNvPr descr="&lt;a href=&quot;https://www.flaticon.com/free-icons/tablet&quot; title=&quot;tablet icons&quot;&gt;Tablet icons created by Eucalyp - Flaticon&lt;/a&gt;" id="164" name="Google Shape;164;p27" title="&lt;a href=&quot;https://www.flaticon.com/free-icons/tablet&quot; title=&quot;tablet icons&quot;&gt;Tablet icons created by Eucalyp - Flaticon&lt;/a&gt;"/>
          <p:cNvPicPr preferRelativeResize="0"/>
          <p:nvPr/>
        </p:nvPicPr>
        <p:blipFill>
          <a:blip r:embed="rId4">
            <a:alphaModFix/>
          </a:blip>
          <a:stretch>
            <a:fillRect/>
          </a:stretch>
        </p:blipFill>
        <p:spPr>
          <a:xfrm>
            <a:off x="289700" y="2959350"/>
            <a:ext cx="1228175" cy="1228175"/>
          </a:xfrm>
          <a:prstGeom prst="rect">
            <a:avLst/>
          </a:prstGeom>
          <a:noFill/>
          <a:ln>
            <a:noFill/>
          </a:ln>
        </p:spPr>
      </p:pic>
      <p:sp>
        <p:nvSpPr>
          <p:cNvPr id="165" name="Google Shape;165;p27"/>
          <p:cNvSpPr txBox="1"/>
          <p:nvPr/>
        </p:nvSpPr>
        <p:spPr>
          <a:xfrm>
            <a:off x="219925" y="4082850"/>
            <a:ext cx="749700" cy="45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
                <a:solidFill>
                  <a:schemeClr val="dk2"/>
                </a:solidFill>
                <a:uFill>
                  <a:noFill/>
                </a:uFill>
                <a:latin typeface="Calibri"/>
                <a:ea typeface="Calibri"/>
                <a:cs typeface="Calibri"/>
                <a:sym typeface="Calibri"/>
                <a:hlinkClick r:id="rId5">
                  <a:extLst>
                    <a:ext uri="{A12FA001-AC4F-418D-AE19-62706E023703}">
                      <ahyp:hlinkClr val="tx"/>
                    </a:ext>
                  </a:extLst>
                </a:hlinkClick>
              </a:rPr>
              <a:t>https://www.flaticon.com/free-icons/tablet</a:t>
            </a:r>
            <a:endParaRPr sz="200">
              <a:solidFill>
                <a:schemeClr val="dk2"/>
              </a:solidFill>
              <a:latin typeface="Calibri"/>
              <a:ea typeface="Calibri"/>
              <a:cs typeface="Calibri"/>
              <a:sym typeface="Calibri"/>
            </a:endParaRPr>
          </a:p>
          <a:p>
            <a:pPr indent="0" lvl="0" marL="0" rtl="0" algn="l">
              <a:spcBef>
                <a:spcPts val="0"/>
              </a:spcBef>
              <a:spcAft>
                <a:spcPts val="0"/>
              </a:spcAft>
              <a:buNone/>
            </a:pPr>
            <a:r>
              <a:t/>
            </a:r>
            <a:endParaRPr sz="1500">
              <a:solidFill>
                <a:srgbClr val="3F3F3F"/>
              </a:solidFill>
              <a:latin typeface="Calibri"/>
              <a:ea typeface="Calibri"/>
              <a:cs typeface="Calibri"/>
              <a:sym typeface="Calibri"/>
            </a:endParaRPr>
          </a:p>
        </p:txBody>
      </p:sp>
      <p:sp>
        <p:nvSpPr>
          <p:cNvPr id="166" name="Google Shape;166;p27"/>
          <p:cNvSpPr txBox="1"/>
          <p:nvPr/>
        </p:nvSpPr>
        <p:spPr>
          <a:xfrm>
            <a:off x="253200" y="4253125"/>
            <a:ext cx="13350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chemeClr val="lt2"/>
                </a:solidFill>
                <a:uFill>
                  <a:noFill/>
                </a:uFill>
                <a:latin typeface="Calibri"/>
                <a:ea typeface="Calibri"/>
                <a:cs typeface="Calibri"/>
                <a:sym typeface="Calibri"/>
                <a:hlinkClick action="ppaction://hlinksldjump" r:id="rId6">
                  <a:extLst>
                    <a:ext uri="{A12FA001-AC4F-418D-AE19-62706E023703}">
                      <ahyp:hlinkClr val="tx"/>
                    </a:ext>
                  </a:extLst>
                </a:hlinkClick>
              </a:rPr>
              <a:t>Tablets</a:t>
            </a:r>
            <a:endParaRPr sz="1500">
              <a:solidFill>
                <a:schemeClr val="lt2"/>
              </a:solidFill>
              <a:latin typeface="Calibri"/>
              <a:ea typeface="Calibri"/>
              <a:cs typeface="Calibri"/>
              <a:sym typeface="Calibri"/>
            </a:endParaRPr>
          </a:p>
        </p:txBody>
      </p:sp>
      <p:sp>
        <p:nvSpPr>
          <p:cNvPr id="167" name="Google Shape;167;p27"/>
          <p:cNvSpPr txBox="1"/>
          <p:nvPr>
            <p:ph type="title"/>
          </p:nvPr>
        </p:nvSpPr>
        <p:spPr>
          <a:xfrm>
            <a:off x="822960" y="214952"/>
            <a:ext cx="7543800" cy="1088100"/>
          </a:xfrm>
          <a:prstGeom prst="rect">
            <a:avLst/>
          </a:prstGeom>
          <a:noFill/>
          <a:ln>
            <a:noFill/>
          </a:ln>
        </p:spPr>
        <p:txBody>
          <a:bodyPr anchorCtr="0" anchor="b" bIns="34275" lIns="68575" spcFirstLastPara="1" rIns="68575" wrap="square" tIns="34275">
            <a:normAutofit/>
          </a:bodyPr>
          <a:lstStyle/>
          <a:p>
            <a:pPr indent="0" lvl="0" marL="0" rtl="0" algn="l">
              <a:lnSpc>
                <a:spcPct val="85000"/>
              </a:lnSpc>
              <a:spcBef>
                <a:spcPts val="0"/>
              </a:spcBef>
              <a:spcAft>
                <a:spcPts val="0"/>
              </a:spcAft>
              <a:buClr>
                <a:srgbClr val="3F3F3F"/>
              </a:buClr>
              <a:buSzPts val="3600"/>
              <a:buFont typeface="Arial"/>
              <a:buNone/>
            </a:pPr>
            <a:r>
              <a:rPr lang="en"/>
              <a:t>What are Mobile Devices?</a:t>
            </a:r>
            <a:endParaRPr/>
          </a:p>
        </p:txBody>
      </p:sp>
      <p:sp>
        <p:nvSpPr>
          <p:cNvPr id="168" name="Google Shape;168;p27"/>
          <p:cNvSpPr txBox="1"/>
          <p:nvPr>
            <p:ph idx="1" type="body"/>
          </p:nvPr>
        </p:nvSpPr>
        <p:spPr>
          <a:xfrm>
            <a:off x="822950" y="1378050"/>
            <a:ext cx="7543800" cy="1506300"/>
          </a:xfrm>
          <a:prstGeom prst="rect">
            <a:avLst/>
          </a:prstGeom>
          <a:noFill/>
          <a:ln>
            <a:noFill/>
          </a:ln>
        </p:spPr>
        <p:txBody>
          <a:bodyPr anchorCtr="0" anchor="t" bIns="34275" lIns="0" spcFirstLastPara="1" rIns="0" wrap="square" tIns="34275">
            <a:normAutofit/>
          </a:bodyPr>
          <a:lstStyle/>
          <a:p>
            <a:pPr indent="-304800" lvl="0" marL="457200" rtl="0" algn="l">
              <a:lnSpc>
                <a:spcPct val="115000"/>
              </a:lnSpc>
              <a:spcBef>
                <a:spcPts val="600"/>
              </a:spcBef>
              <a:spcAft>
                <a:spcPts val="0"/>
              </a:spcAft>
              <a:buClr>
                <a:schemeClr val="dk1"/>
              </a:buClr>
              <a:buSzPts val="1200"/>
              <a:buChar char="➢"/>
            </a:pPr>
            <a:r>
              <a:rPr lang="en" sz="1200">
                <a:solidFill>
                  <a:schemeClr val="dk1"/>
                </a:solidFill>
              </a:rPr>
              <a:t>Portable, electronic, and designed to be easily carried on the go. Typically have wireless capabilities, allowing connection to WiFi, Bluetooth, and cellular networks. Makes it possible to use without being tethered to a fixed location.</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Most common is a smartphone, something most people have nowadays. Used for instant messaging, phone calls, emails, finances, etc. on the go.</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Other common mobile </a:t>
            </a:r>
            <a:r>
              <a:rPr lang="en" sz="1200">
                <a:solidFill>
                  <a:schemeClr val="dk1"/>
                </a:solidFill>
              </a:rPr>
              <a:t>device</a:t>
            </a:r>
            <a:r>
              <a:rPr lang="en" sz="1200">
                <a:solidFill>
                  <a:schemeClr val="dk1"/>
                </a:solidFill>
              </a:rPr>
              <a:t> examples include:</a:t>
            </a:r>
            <a:endParaRPr sz="1200">
              <a:solidFill>
                <a:schemeClr val="dk1"/>
              </a:solidFill>
            </a:endParaRPr>
          </a:p>
        </p:txBody>
      </p:sp>
      <p:sp>
        <p:nvSpPr>
          <p:cNvPr id="169" name="Google Shape;169;p27"/>
          <p:cNvSpPr txBox="1"/>
          <p:nvPr/>
        </p:nvSpPr>
        <p:spPr>
          <a:xfrm>
            <a:off x="-64775" y="4971950"/>
            <a:ext cx="976800" cy="24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00">
                <a:solidFill>
                  <a:srgbClr val="3F3F3F"/>
                </a:solidFill>
                <a:latin typeface="Calibri"/>
                <a:ea typeface="Calibri"/>
                <a:cs typeface="Calibri"/>
                <a:sym typeface="Calibri"/>
              </a:rPr>
              <a:t>Icons created by Eucalyp - Flaticon</a:t>
            </a:r>
            <a:endParaRPr sz="400">
              <a:solidFill>
                <a:srgbClr val="3F3F3F"/>
              </a:solidFill>
              <a:latin typeface="Calibri"/>
              <a:ea typeface="Calibri"/>
              <a:cs typeface="Calibri"/>
              <a:sym typeface="Calibri"/>
            </a:endParaRPr>
          </a:p>
        </p:txBody>
      </p:sp>
      <p:sp>
        <p:nvSpPr>
          <p:cNvPr id="170" name="Google Shape;170;p27">
            <a:hlinkClick action="ppaction://hlinksldjump" r:id="rId7"/>
          </p:cNvPr>
          <p:cNvSpPr/>
          <p:nvPr/>
        </p:nvSpPr>
        <p:spPr>
          <a:xfrm>
            <a:off x="3154680" y="4247650"/>
            <a:ext cx="1335000" cy="41160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accent1"/>
              </a:highlight>
              <a:latin typeface="Calibri"/>
              <a:ea typeface="Calibri"/>
              <a:cs typeface="Calibri"/>
              <a:sym typeface="Calibri"/>
            </a:endParaRPr>
          </a:p>
        </p:txBody>
      </p:sp>
      <p:grpSp>
        <p:nvGrpSpPr>
          <p:cNvPr id="171" name="Google Shape;171;p27"/>
          <p:cNvGrpSpPr/>
          <p:nvPr/>
        </p:nvGrpSpPr>
        <p:grpSpPr>
          <a:xfrm>
            <a:off x="3154693" y="2958910"/>
            <a:ext cx="1343025" cy="1700881"/>
            <a:chOff x="1844150" y="2959350"/>
            <a:chExt cx="1343025" cy="1712526"/>
          </a:xfrm>
        </p:grpSpPr>
        <p:pic>
          <p:nvPicPr>
            <p:cNvPr id="172" name="Google Shape;172;p27"/>
            <p:cNvPicPr preferRelativeResize="0"/>
            <p:nvPr/>
          </p:nvPicPr>
          <p:blipFill>
            <a:blip r:embed="rId8">
              <a:alphaModFix/>
            </a:blip>
            <a:stretch>
              <a:fillRect/>
            </a:stretch>
          </p:blipFill>
          <p:spPr>
            <a:xfrm>
              <a:off x="1912713" y="2959350"/>
              <a:ext cx="1228175" cy="1233684"/>
            </a:xfrm>
            <a:prstGeom prst="rect">
              <a:avLst/>
            </a:prstGeom>
            <a:noFill/>
            <a:ln>
              <a:noFill/>
            </a:ln>
          </p:spPr>
        </p:pic>
        <p:sp>
          <p:nvSpPr>
            <p:cNvPr id="173" name="Google Shape;173;p27"/>
            <p:cNvSpPr txBox="1"/>
            <p:nvPr/>
          </p:nvSpPr>
          <p:spPr>
            <a:xfrm>
              <a:off x="1844150" y="4081475"/>
              <a:ext cx="727500" cy="4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
                  <a:solidFill>
                    <a:schemeClr val="dk2"/>
                  </a:solidFill>
                  <a:uFill>
                    <a:noFill/>
                  </a:uFill>
                  <a:latin typeface="Calibri"/>
                  <a:ea typeface="Calibri"/>
                  <a:cs typeface="Calibri"/>
                  <a:sym typeface="Calibri"/>
                  <a:hlinkClick r:id="rId9">
                    <a:extLst>
                      <a:ext uri="{A12FA001-AC4F-418D-AE19-62706E023703}">
                        <ahyp:hlinkClr val="tx"/>
                      </a:ext>
                    </a:extLst>
                  </a:hlinkClick>
                </a:rPr>
                <a:t>https://www.flaticon.com/free-icons/watch</a:t>
              </a:r>
              <a:endParaRPr sz="200">
                <a:solidFill>
                  <a:schemeClr val="dk2"/>
                </a:solidFill>
                <a:latin typeface="Calibri"/>
                <a:ea typeface="Calibri"/>
                <a:cs typeface="Calibri"/>
                <a:sym typeface="Calibri"/>
              </a:endParaRPr>
            </a:p>
            <a:p>
              <a:pPr indent="0" lvl="0" marL="0" rtl="0" algn="l">
                <a:spcBef>
                  <a:spcPts val="0"/>
                </a:spcBef>
                <a:spcAft>
                  <a:spcPts val="0"/>
                </a:spcAft>
                <a:buNone/>
              </a:pPr>
              <a:r>
                <a:t/>
              </a:r>
              <a:endParaRPr sz="1500">
                <a:solidFill>
                  <a:srgbClr val="3F3F3F"/>
                </a:solidFill>
                <a:latin typeface="Calibri"/>
                <a:ea typeface="Calibri"/>
                <a:cs typeface="Calibri"/>
                <a:sym typeface="Calibri"/>
              </a:endParaRPr>
            </a:p>
          </p:txBody>
        </p:sp>
        <p:sp>
          <p:nvSpPr>
            <p:cNvPr id="174" name="Google Shape;174;p27"/>
            <p:cNvSpPr txBox="1"/>
            <p:nvPr/>
          </p:nvSpPr>
          <p:spPr>
            <a:xfrm>
              <a:off x="1851575" y="4256376"/>
              <a:ext cx="1335600" cy="41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chemeClr val="lt2"/>
                  </a:solidFill>
                  <a:uFill>
                    <a:noFill/>
                  </a:uFill>
                  <a:latin typeface="Calibri"/>
                  <a:ea typeface="Calibri"/>
                  <a:cs typeface="Calibri"/>
                  <a:sym typeface="Calibri"/>
                  <a:hlinkClick action="ppaction://hlinksldjump" r:id="rId10">
                    <a:extLst>
                      <a:ext uri="{A12FA001-AC4F-418D-AE19-62706E023703}">
                        <ahyp:hlinkClr val="tx"/>
                      </a:ext>
                    </a:extLst>
                  </a:hlinkClick>
                </a:rPr>
                <a:t>Smartwatches</a:t>
              </a:r>
              <a:endParaRPr sz="1500">
                <a:solidFill>
                  <a:schemeClr val="lt2"/>
                </a:solidFill>
                <a:latin typeface="Calibri"/>
                <a:ea typeface="Calibri"/>
                <a:cs typeface="Calibri"/>
                <a:sym typeface="Calibri"/>
              </a:endParaRPr>
            </a:p>
          </p:txBody>
        </p:sp>
      </p:grpSp>
      <p:sp>
        <p:nvSpPr>
          <p:cNvPr id="175" name="Google Shape;175;p27">
            <a:hlinkClick action="ppaction://hlinksldjump" r:id="rId11"/>
          </p:cNvPr>
          <p:cNvSpPr/>
          <p:nvPr/>
        </p:nvSpPr>
        <p:spPr>
          <a:xfrm>
            <a:off x="1719101" y="4247650"/>
            <a:ext cx="1335000" cy="41160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accent1"/>
              </a:highlight>
              <a:latin typeface="Calibri"/>
              <a:ea typeface="Calibri"/>
              <a:cs typeface="Calibri"/>
              <a:sym typeface="Calibri"/>
            </a:endParaRPr>
          </a:p>
        </p:txBody>
      </p:sp>
      <p:grpSp>
        <p:nvGrpSpPr>
          <p:cNvPr id="176" name="Google Shape;176;p27"/>
          <p:cNvGrpSpPr/>
          <p:nvPr/>
        </p:nvGrpSpPr>
        <p:grpSpPr>
          <a:xfrm>
            <a:off x="1709928" y="2958887"/>
            <a:ext cx="1350461" cy="1702300"/>
            <a:chOff x="2940575" y="2764375"/>
            <a:chExt cx="1439264" cy="1702300"/>
          </a:xfrm>
        </p:grpSpPr>
        <p:pic>
          <p:nvPicPr>
            <p:cNvPr id="177" name="Google Shape;177;p27"/>
            <p:cNvPicPr preferRelativeResize="0"/>
            <p:nvPr/>
          </p:nvPicPr>
          <p:blipFill>
            <a:blip r:embed="rId12">
              <a:alphaModFix/>
            </a:blip>
            <a:stretch>
              <a:fillRect/>
            </a:stretch>
          </p:blipFill>
          <p:spPr>
            <a:xfrm>
              <a:off x="3009633" y="2764375"/>
              <a:ext cx="1299360" cy="1225297"/>
            </a:xfrm>
            <a:prstGeom prst="rect">
              <a:avLst/>
            </a:prstGeom>
            <a:noFill/>
            <a:ln>
              <a:noFill/>
            </a:ln>
          </p:spPr>
        </p:pic>
        <p:sp>
          <p:nvSpPr>
            <p:cNvPr id="178" name="Google Shape;178;p27"/>
            <p:cNvSpPr txBox="1"/>
            <p:nvPr/>
          </p:nvSpPr>
          <p:spPr>
            <a:xfrm>
              <a:off x="2940575" y="3909150"/>
              <a:ext cx="872100" cy="45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
                  <a:solidFill>
                    <a:schemeClr val="dk2"/>
                  </a:solidFill>
                  <a:uFill>
                    <a:noFill/>
                  </a:uFill>
                  <a:latin typeface="Calibri"/>
                  <a:ea typeface="Calibri"/>
                  <a:cs typeface="Calibri"/>
                  <a:sym typeface="Calibri"/>
                  <a:hlinkClick r:id="rId13">
                    <a:extLst>
                      <a:ext uri="{A12FA001-AC4F-418D-AE19-62706E023703}">
                        <ahyp:hlinkClr val="tx"/>
                      </a:ext>
                    </a:extLst>
                  </a:hlinkClick>
                </a:rPr>
                <a:t>https://www.flaticon.com/free-icons/electronic-book</a:t>
              </a:r>
              <a:endParaRPr sz="200">
                <a:solidFill>
                  <a:schemeClr val="dk2"/>
                </a:solidFill>
                <a:latin typeface="Calibri"/>
                <a:ea typeface="Calibri"/>
                <a:cs typeface="Calibri"/>
                <a:sym typeface="Calibri"/>
              </a:endParaRPr>
            </a:p>
            <a:p>
              <a:pPr indent="0" lvl="0" marL="0" rtl="0" algn="l">
                <a:spcBef>
                  <a:spcPts val="0"/>
                </a:spcBef>
                <a:spcAft>
                  <a:spcPts val="0"/>
                </a:spcAft>
                <a:buNone/>
              </a:pPr>
              <a:r>
                <a:t/>
              </a:r>
              <a:endParaRPr sz="1500">
                <a:solidFill>
                  <a:srgbClr val="3F3F3F"/>
                </a:solidFill>
                <a:latin typeface="Calibri"/>
                <a:ea typeface="Calibri"/>
                <a:cs typeface="Calibri"/>
                <a:sym typeface="Calibri"/>
              </a:endParaRPr>
            </a:p>
          </p:txBody>
        </p:sp>
        <p:sp>
          <p:nvSpPr>
            <p:cNvPr id="179" name="Google Shape;179;p27"/>
            <p:cNvSpPr txBox="1"/>
            <p:nvPr/>
          </p:nvSpPr>
          <p:spPr>
            <a:xfrm>
              <a:off x="2944639" y="4051175"/>
              <a:ext cx="14352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chemeClr val="lt2"/>
                  </a:solidFill>
                  <a:uFill>
                    <a:noFill/>
                  </a:uFill>
                  <a:latin typeface="Calibri"/>
                  <a:ea typeface="Calibri"/>
                  <a:cs typeface="Calibri"/>
                  <a:sym typeface="Calibri"/>
                  <a:hlinkClick action="ppaction://hlinksldjump" r:id="rId14">
                    <a:extLst>
                      <a:ext uri="{A12FA001-AC4F-418D-AE19-62706E023703}">
                        <ahyp:hlinkClr val="tx"/>
                      </a:ext>
                    </a:extLst>
                  </a:hlinkClick>
                </a:rPr>
                <a:t>E-Readers</a:t>
              </a:r>
              <a:endParaRPr sz="1500">
                <a:solidFill>
                  <a:schemeClr val="lt2"/>
                </a:solidFill>
                <a:latin typeface="Calibri"/>
                <a:ea typeface="Calibri"/>
                <a:cs typeface="Calibri"/>
                <a:sym typeface="Calibri"/>
              </a:endParaRPr>
            </a:p>
          </p:txBody>
        </p:sp>
      </p:grpSp>
      <p:sp>
        <p:nvSpPr>
          <p:cNvPr id="180" name="Google Shape;180;p27">
            <a:hlinkClick action="ppaction://hlinksldjump" r:id="rId15"/>
          </p:cNvPr>
          <p:cNvSpPr/>
          <p:nvPr/>
        </p:nvSpPr>
        <p:spPr>
          <a:xfrm>
            <a:off x="4599432" y="4247650"/>
            <a:ext cx="1335000" cy="41160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accent1"/>
              </a:highlight>
              <a:latin typeface="Calibri"/>
              <a:ea typeface="Calibri"/>
              <a:cs typeface="Calibri"/>
              <a:sym typeface="Calibri"/>
            </a:endParaRPr>
          </a:p>
        </p:txBody>
      </p:sp>
      <p:grpSp>
        <p:nvGrpSpPr>
          <p:cNvPr id="181" name="Google Shape;181;p27"/>
          <p:cNvGrpSpPr/>
          <p:nvPr/>
        </p:nvGrpSpPr>
        <p:grpSpPr>
          <a:xfrm>
            <a:off x="4604014" y="2962656"/>
            <a:ext cx="1353280" cy="1704005"/>
            <a:chOff x="4977878" y="2855653"/>
            <a:chExt cx="1238700" cy="1753813"/>
          </a:xfrm>
        </p:grpSpPr>
        <p:pic>
          <p:nvPicPr>
            <p:cNvPr id="182" name="Google Shape;182;p27"/>
            <p:cNvPicPr preferRelativeResize="0"/>
            <p:nvPr/>
          </p:nvPicPr>
          <p:blipFill>
            <a:blip r:embed="rId16">
              <a:alphaModFix/>
            </a:blip>
            <a:stretch>
              <a:fillRect/>
            </a:stretch>
          </p:blipFill>
          <p:spPr>
            <a:xfrm>
              <a:off x="5032559" y="2855653"/>
              <a:ext cx="1121553" cy="1225295"/>
            </a:xfrm>
            <a:prstGeom prst="rect">
              <a:avLst/>
            </a:prstGeom>
            <a:noFill/>
            <a:ln>
              <a:noFill/>
            </a:ln>
          </p:spPr>
        </p:pic>
        <p:sp>
          <p:nvSpPr>
            <p:cNvPr id="183" name="Google Shape;183;p27"/>
            <p:cNvSpPr txBox="1"/>
            <p:nvPr/>
          </p:nvSpPr>
          <p:spPr>
            <a:xfrm>
              <a:off x="4988388" y="3977250"/>
              <a:ext cx="749700" cy="4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
                  <a:solidFill>
                    <a:schemeClr val="dk2"/>
                  </a:solidFill>
                  <a:uFill>
                    <a:noFill/>
                  </a:uFill>
                  <a:latin typeface="Calibri"/>
                  <a:ea typeface="Calibri"/>
                  <a:cs typeface="Calibri"/>
                  <a:sym typeface="Calibri"/>
                  <a:hlinkClick r:id="rId17">
                    <a:extLst>
                      <a:ext uri="{A12FA001-AC4F-418D-AE19-62706E023703}">
                        <ahyp:hlinkClr val="tx"/>
                      </a:ext>
                    </a:extLst>
                  </a:hlinkClick>
                </a:rPr>
                <a:t>https://www.flaticon.com/free-icons/headset</a:t>
              </a:r>
              <a:endParaRPr sz="200">
                <a:solidFill>
                  <a:schemeClr val="dk2"/>
                </a:solidFill>
                <a:latin typeface="Calibri"/>
                <a:ea typeface="Calibri"/>
                <a:cs typeface="Calibri"/>
                <a:sym typeface="Calibri"/>
              </a:endParaRPr>
            </a:p>
            <a:p>
              <a:pPr indent="0" lvl="0" marL="0" rtl="0" algn="l">
                <a:spcBef>
                  <a:spcPts val="0"/>
                </a:spcBef>
                <a:spcAft>
                  <a:spcPts val="0"/>
                </a:spcAft>
                <a:buNone/>
              </a:pPr>
              <a:r>
                <a:t/>
              </a:r>
              <a:endParaRPr sz="1500">
                <a:solidFill>
                  <a:srgbClr val="3F3F3F"/>
                </a:solidFill>
                <a:latin typeface="Calibri"/>
                <a:ea typeface="Calibri"/>
                <a:cs typeface="Calibri"/>
                <a:sym typeface="Calibri"/>
              </a:endParaRPr>
            </a:p>
          </p:txBody>
        </p:sp>
        <p:sp>
          <p:nvSpPr>
            <p:cNvPr id="184" name="Google Shape;184;p27"/>
            <p:cNvSpPr txBox="1"/>
            <p:nvPr/>
          </p:nvSpPr>
          <p:spPr>
            <a:xfrm>
              <a:off x="4977878" y="4185866"/>
              <a:ext cx="1238700" cy="42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chemeClr val="lt2"/>
                  </a:solidFill>
                  <a:uFill>
                    <a:noFill/>
                  </a:uFill>
                  <a:latin typeface="Calibri"/>
                  <a:ea typeface="Calibri"/>
                  <a:cs typeface="Calibri"/>
                  <a:sym typeface="Calibri"/>
                  <a:hlinkClick action="ppaction://hlinksldjump" r:id="rId18">
                    <a:extLst>
                      <a:ext uri="{A12FA001-AC4F-418D-AE19-62706E023703}">
                        <ahyp:hlinkClr val="tx"/>
                      </a:ext>
                    </a:extLst>
                  </a:hlinkClick>
                </a:rPr>
                <a:t>Headsets</a:t>
              </a:r>
              <a:endParaRPr sz="1500">
                <a:solidFill>
                  <a:schemeClr val="lt2"/>
                </a:solidFill>
                <a:latin typeface="Calibri"/>
                <a:ea typeface="Calibri"/>
                <a:cs typeface="Calibri"/>
                <a:sym typeface="Calibri"/>
              </a:endParaRPr>
            </a:p>
          </p:txBody>
        </p:sp>
      </p:grpSp>
      <p:sp>
        <p:nvSpPr>
          <p:cNvPr id="185" name="Google Shape;185;p27">
            <a:hlinkClick action="ppaction://hlinksldjump" r:id="rId19"/>
          </p:cNvPr>
          <p:cNvSpPr/>
          <p:nvPr/>
        </p:nvSpPr>
        <p:spPr>
          <a:xfrm>
            <a:off x="6071616" y="4247650"/>
            <a:ext cx="1335000" cy="41160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accent1"/>
              </a:highlight>
              <a:latin typeface="Calibri"/>
              <a:ea typeface="Calibri"/>
              <a:cs typeface="Calibri"/>
              <a:sym typeface="Calibri"/>
            </a:endParaRPr>
          </a:p>
        </p:txBody>
      </p:sp>
      <p:grpSp>
        <p:nvGrpSpPr>
          <p:cNvPr id="186" name="Google Shape;186;p27"/>
          <p:cNvGrpSpPr/>
          <p:nvPr/>
        </p:nvGrpSpPr>
        <p:grpSpPr>
          <a:xfrm>
            <a:off x="6071616" y="2962656"/>
            <a:ext cx="1357859" cy="1694929"/>
            <a:chOff x="5681825" y="2761250"/>
            <a:chExt cx="1428273" cy="1745190"/>
          </a:xfrm>
        </p:grpSpPr>
        <p:pic>
          <p:nvPicPr>
            <p:cNvPr id="187" name="Google Shape;187;p27"/>
            <p:cNvPicPr preferRelativeResize="0"/>
            <p:nvPr/>
          </p:nvPicPr>
          <p:blipFill>
            <a:blip r:embed="rId20">
              <a:alphaModFix/>
            </a:blip>
            <a:stretch>
              <a:fillRect/>
            </a:stretch>
          </p:blipFill>
          <p:spPr>
            <a:xfrm>
              <a:off x="5752050" y="2761250"/>
              <a:ext cx="1288836" cy="1261631"/>
            </a:xfrm>
            <a:prstGeom prst="rect">
              <a:avLst/>
            </a:prstGeom>
            <a:noFill/>
            <a:ln>
              <a:noFill/>
            </a:ln>
          </p:spPr>
        </p:pic>
        <p:sp>
          <p:nvSpPr>
            <p:cNvPr id="188" name="Google Shape;188;p27"/>
            <p:cNvSpPr txBox="1"/>
            <p:nvPr/>
          </p:nvSpPr>
          <p:spPr>
            <a:xfrm>
              <a:off x="5681825" y="3909150"/>
              <a:ext cx="1026600" cy="4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
                  <a:solidFill>
                    <a:schemeClr val="dk2"/>
                  </a:solidFill>
                  <a:uFill>
                    <a:noFill/>
                  </a:uFill>
                  <a:latin typeface="Calibri"/>
                  <a:ea typeface="Calibri"/>
                  <a:cs typeface="Calibri"/>
                  <a:sym typeface="Calibri"/>
                  <a:hlinkClick r:id="rId21">
                    <a:extLst>
                      <a:ext uri="{A12FA001-AC4F-418D-AE19-62706E023703}">
                        <ahyp:hlinkClr val="tx"/>
                      </a:ext>
                    </a:extLst>
                  </a:hlinkClick>
                </a:rPr>
                <a:t>https://www.flaticon.com/free-icons/map</a:t>
              </a:r>
              <a:endParaRPr sz="200">
                <a:solidFill>
                  <a:schemeClr val="dk2"/>
                </a:solidFill>
                <a:latin typeface="Calibri"/>
                <a:ea typeface="Calibri"/>
                <a:cs typeface="Calibri"/>
                <a:sym typeface="Calibri"/>
              </a:endParaRPr>
            </a:p>
            <a:p>
              <a:pPr indent="0" lvl="0" marL="0" rtl="0" algn="l">
                <a:spcBef>
                  <a:spcPts val="0"/>
                </a:spcBef>
                <a:spcAft>
                  <a:spcPts val="0"/>
                </a:spcAft>
                <a:buNone/>
              </a:pPr>
              <a:r>
                <a:t/>
              </a:r>
              <a:endParaRPr sz="1500">
                <a:solidFill>
                  <a:srgbClr val="3F3F3F"/>
                </a:solidFill>
                <a:latin typeface="Calibri"/>
                <a:ea typeface="Calibri"/>
                <a:cs typeface="Calibri"/>
                <a:sym typeface="Calibri"/>
              </a:endParaRPr>
            </a:p>
          </p:txBody>
        </p:sp>
        <p:sp>
          <p:nvSpPr>
            <p:cNvPr id="189" name="Google Shape;189;p27"/>
            <p:cNvSpPr txBox="1"/>
            <p:nvPr/>
          </p:nvSpPr>
          <p:spPr>
            <a:xfrm>
              <a:off x="5686598" y="4084340"/>
              <a:ext cx="1423500" cy="42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chemeClr val="lt2"/>
                  </a:solidFill>
                  <a:uFill>
                    <a:noFill/>
                  </a:uFill>
                  <a:latin typeface="Calibri"/>
                  <a:ea typeface="Calibri"/>
                  <a:cs typeface="Calibri"/>
                  <a:sym typeface="Calibri"/>
                  <a:hlinkClick action="ppaction://hlinksldjump" r:id="rId22">
                    <a:extLst>
                      <a:ext uri="{A12FA001-AC4F-418D-AE19-62706E023703}">
                        <ahyp:hlinkClr val="tx"/>
                      </a:ext>
                    </a:extLst>
                  </a:hlinkClick>
                </a:rPr>
                <a:t>GPS</a:t>
              </a:r>
              <a:endParaRPr sz="1500">
                <a:solidFill>
                  <a:schemeClr val="lt2"/>
                </a:solidFill>
                <a:latin typeface="Calibri"/>
                <a:ea typeface="Calibri"/>
                <a:cs typeface="Calibri"/>
                <a:sym typeface="Calibri"/>
              </a:endParaRPr>
            </a:p>
          </p:txBody>
        </p:sp>
      </p:grpSp>
      <p:sp>
        <p:nvSpPr>
          <p:cNvPr id="190" name="Google Shape;190;p27">
            <a:hlinkClick action="ppaction://hlinksldjump" r:id="rId23"/>
          </p:cNvPr>
          <p:cNvSpPr/>
          <p:nvPr/>
        </p:nvSpPr>
        <p:spPr>
          <a:xfrm>
            <a:off x="7580388" y="4247650"/>
            <a:ext cx="1335000" cy="41160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chemeClr val="accent1"/>
              </a:highlight>
              <a:latin typeface="Calibri"/>
              <a:ea typeface="Calibri"/>
              <a:cs typeface="Calibri"/>
              <a:sym typeface="Calibri"/>
            </a:endParaRPr>
          </a:p>
        </p:txBody>
      </p:sp>
      <p:grpSp>
        <p:nvGrpSpPr>
          <p:cNvPr id="191" name="Google Shape;191;p27"/>
          <p:cNvGrpSpPr/>
          <p:nvPr/>
        </p:nvGrpSpPr>
        <p:grpSpPr>
          <a:xfrm>
            <a:off x="7571232" y="2962656"/>
            <a:ext cx="1362455" cy="1698608"/>
            <a:chOff x="6849738" y="2709650"/>
            <a:chExt cx="1450964" cy="1653952"/>
          </a:xfrm>
        </p:grpSpPr>
        <p:pic>
          <p:nvPicPr>
            <p:cNvPr id="192" name="Google Shape;192;p27"/>
            <p:cNvPicPr preferRelativeResize="0"/>
            <p:nvPr/>
          </p:nvPicPr>
          <p:blipFill>
            <a:blip r:embed="rId24">
              <a:alphaModFix/>
            </a:blip>
            <a:stretch>
              <a:fillRect/>
            </a:stretch>
          </p:blipFill>
          <p:spPr>
            <a:xfrm>
              <a:off x="6917930" y="2709650"/>
              <a:ext cx="1304895" cy="1193083"/>
            </a:xfrm>
            <a:prstGeom prst="rect">
              <a:avLst/>
            </a:prstGeom>
            <a:noFill/>
            <a:ln>
              <a:noFill/>
            </a:ln>
          </p:spPr>
        </p:pic>
        <p:sp>
          <p:nvSpPr>
            <p:cNvPr id="193" name="Google Shape;193;p27"/>
            <p:cNvSpPr txBox="1"/>
            <p:nvPr/>
          </p:nvSpPr>
          <p:spPr>
            <a:xfrm>
              <a:off x="6849738" y="3724800"/>
              <a:ext cx="1196100" cy="4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
                  <a:solidFill>
                    <a:schemeClr val="dk2"/>
                  </a:solidFill>
                  <a:uFill>
                    <a:noFill/>
                  </a:uFill>
                  <a:latin typeface="Calibri"/>
                  <a:ea typeface="Calibri"/>
                  <a:cs typeface="Calibri"/>
                  <a:sym typeface="Calibri"/>
                  <a:hlinkClick r:id="rId25">
                    <a:extLst>
                      <a:ext uri="{A12FA001-AC4F-418D-AE19-62706E023703}">
                        <ahyp:hlinkClr val="tx"/>
                      </a:ext>
                    </a:extLst>
                  </a:hlinkClick>
                </a:rPr>
                <a:t>https://www.flaticon.com/free-icons/photography</a:t>
              </a:r>
              <a:endParaRPr sz="200">
                <a:solidFill>
                  <a:schemeClr val="dk2"/>
                </a:solidFill>
                <a:latin typeface="Calibri"/>
                <a:ea typeface="Calibri"/>
                <a:cs typeface="Calibri"/>
                <a:sym typeface="Calibri"/>
              </a:endParaRPr>
            </a:p>
            <a:p>
              <a:pPr indent="0" lvl="0" marL="0" rtl="0" algn="l">
                <a:spcBef>
                  <a:spcPts val="0"/>
                </a:spcBef>
                <a:spcAft>
                  <a:spcPts val="0"/>
                </a:spcAft>
                <a:buNone/>
              </a:pPr>
              <a:r>
                <a:t/>
              </a:r>
              <a:endParaRPr sz="1500">
                <a:solidFill>
                  <a:srgbClr val="3F3F3F"/>
                </a:solidFill>
                <a:latin typeface="Calibri"/>
                <a:ea typeface="Calibri"/>
                <a:cs typeface="Calibri"/>
                <a:sym typeface="Calibri"/>
              </a:endParaRPr>
            </a:p>
          </p:txBody>
        </p:sp>
        <p:sp>
          <p:nvSpPr>
            <p:cNvPr id="194" name="Google Shape;194;p27"/>
            <p:cNvSpPr txBox="1"/>
            <p:nvPr/>
          </p:nvSpPr>
          <p:spPr>
            <a:xfrm>
              <a:off x="6859501" y="3958902"/>
              <a:ext cx="1441200" cy="40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chemeClr val="lt2"/>
                  </a:solidFill>
                  <a:uFill>
                    <a:noFill/>
                  </a:uFill>
                  <a:latin typeface="Calibri"/>
                  <a:ea typeface="Calibri"/>
                  <a:cs typeface="Calibri"/>
                  <a:sym typeface="Calibri"/>
                  <a:hlinkClick action="ppaction://hlinksldjump" r:id="rId26">
                    <a:extLst>
                      <a:ext uri="{A12FA001-AC4F-418D-AE19-62706E023703}">
                        <ahyp:hlinkClr val="tx"/>
                      </a:ext>
                    </a:extLst>
                  </a:hlinkClick>
                </a:rPr>
                <a:t>Cameras</a:t>
              </a:r>
              <a:endParaRPr sz="1500">
                <a:solidFill>
                  <a:schemeClr val="lt2"/>
                </a:solidFill>
                <a:latin typeface="Calibri"/>
                <a:ea typeface="Calibri"/>
                <a:cs typeface="Calibri"/>
                <a:sym typeface="Calibri"/>
              </a:endParaRPr>
            </a:p>
          </p:txBody>
        </p:sp>
      </p:grpSp>
      <p:sp>
        <p:nvSpPr>
          <p:cNvPr id="195" name="Google Shape;195;p27"/>
          <p:cNvSpPr txBox="1"/>
          <p:nvPr/>
        </p:nvSpPr>
        <p:spPr>
          <a:xfrm flipH="1">
            <a:off x="-64775" y="4734250"/>
            <a:ext cx="2755800" cy="39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3F3F3F"/>
                </a:solidFill>
                <a:latin typeface="Calibri"/>
                <a:ea typeface="Calibri"/>
                <a:cs typeface="Calibri"/>
                <a:sym typeface="Calibri"/>
              </a:rPr>
              <a:t>Click on the name to learn more!</a:t>
            </a:r>
            <a:endParaRPr sz="800">
              <a:solidFill>
                <a:srgbClr val="3F3F3F"/>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1" name="Shape 461"/>
        <p:cNvGrpSpPr/>
        <p:nvPr/>
      </p:nvGrpSpPr>
      <p:grpSpPr>
        <a:xfrm>
          <a:off x="0" y="0"/>
          <a:ext cx="0" cy="0"/>
          <a:chOff x="0" y="0"/>
          <a:chExt cx="0" cy="0"/>
        </a:xfrm>
      </p:grpSpPr>
      <p:sp>
        <p:nvSpPr>
          <p:cNvPr id="462" name="Google Shape;462;p45"/>
          <p:cNvSpPr txBox="1"/>
          <p:nvPr>
            <p:ph type="title"/>
          </p:nvPr>
        </p:nvSpPr>
        <p:spPr>
          <a:xfrm>
            <a:off x="800110" y="207752"/>
            <a:ext cx="7543800" cy="10881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
              <a:t>Flawed Design</a:t>
            </a:r>
            <a:endParaRPr/>
          </a:p>
        </p:txBody>
      </p:sp>
      <p:cxnSp>
        <p:nvCxnSpPr>
          <p:cNvPr id="463" name="Google Shape;463;p45"/>
          <p:cNvCxnSpPr/>
          <p:nvPr/>
        </p:nvCxnSpPr>
        <p:spPr>
          <a:xfrm flipH="1" rot="10800000">
            <a:off x="104675" y="383825"/>
            <a:ext cx="8876400" cy="9900"/>
          </a:xfrm>
          <a:prstGeom prst="straightConnector1">
            <a:avLst/>
          </a:prstGeom>
          <a:noFill/>
          <a:ln cap="flat" cmpd="sng" w="9525">
            <a:solidFill>
              <a:schemeClr val="dk2"/>
            </a:solidFill>
            <a:prstDash val="solid"/>
            <a:round/>
            <a:headEnd len="med" w="med" type="none"/>
            <a:tailEnd len="med" w="med" type="none"/>
          </a:ln>
        </p:spPr>
      </p:cxnSp>
      <p:grpSp>
        <p:nvGrpSpPr>
          <p:cNvPr id="464" name="Google Shape;464;p45"/>
          <p:cNvGrpSpPr/>
          <p:nvPr/>
        </p:nvGrpSpPr>
        <p:grpSpPr>
          <a:xfrm>
            <a:off x="351525" y="2132950"/>
            <a:ext cx="1208451" cy="1330950"/>
            <a:chOff x="884825" y="1863800"/>
            <a:chExt cx="1208451" cy="1330950"/>
          </a:xfrm>
        </p:grpSpPr>
        <p:pic>
          <p:nvPicPr>
            <p:cNvPr id="465" name="Google Shape;465;p45"/>
            <p:cNvPicPr preferRelativeResize="0"/>
            <p:nvPr/>
          </p:nvPicPr>
          <p:blipFill>
            <a:blip r:embed="rId3">
              <a:alphaModFix/>
            </a:blip>
            <a:stretch>
              <a:fillRect/>
            </a:stretch>
          </p:blipFill>
          <p:spPr>
            <a:xfrm>
              <a:off x="884825" y="1863800"/>
              <a:ext cx="1208451" cy="1208451"/>
            </a:xfrm>
            <a:prstGeom prst="rect">
              <a:avLst/>
            </a:prstGeom>
            <a:noFill/>
            <a:ln>
              <a:noFill/>
            </a:ln>
          </p:spPr>
        </p:pic>
        <p:sp>
          <p:nvSpPr>
            <p:cNvPr id="466" name="Google Shape;466;p45"/>
            <p:cNvSpPr txBox="1"/>
            <p:nvPr/>
          </p:nvSpPr>
          <p:spPr>
            <a:xfrm>
              <a:off x="1004450" y="2975450"/>
              <a:ext cx="849600" cy="21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
                <a:t>https://www.flaticon.com/free-icons/programmer</a:t>
              </a:r>
              <a:endParaRPr sz="200"/>
            </a:p>
          </p:txBody>
        </p:sp>
      </p:grpSp>
      <p:grpSp>
        <p:nvGrpSpPr>
          <p:cNvPr id="467" name="Google Shape;467;p45"/>
          <p:cNvGrpSpPr/>
          <p:nvPr/>
        </p:nvGrpSpPr>
        <p:grpSpPr>
          <a:xfrm>
            <a:off x="2484838" y="1764267"/>
            <a:ext cx="1517273" cy="2357465"/>
            <a:chOff x="1956625" y="1814175"/>
            <a:chExt cx="1138325" cy="2253575"/>
          </a:xfrm>
        </p:grpSpPr>
        <p:sp>
          <p:nvSpPr>
            <p:cNvPr id="468" name="Google Shape;468;p45"/>
            <p:cNvSpPr/>
            <p:nvPr/>
          </p:nvSpPr>
          <p:spPr>
            <a:xfrm>
              <a:off x="1978650" y="1814175"/>
              <a:ext cx="1116300" cy="4785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Calibri"/>
                  <a:ea typeface="Calibri"/>
                  <a:cs typeface="Calibri"/>
                  <a:sym typeface="Calibri"/>
                </a:rPr>
                <a:t>Default Settings</a:t>
              </a:r>
              <a:endParaRPr>
                <a:solidFill>
                  <a:schemeClr val="dk2"/>
                </a:solidFill>
                <a:latin typeface="Calibri"/>
                <a:ea typeface="Calibri"/>
                <a:cs typeface="Calibri"/>
                <a:sym typeface="Calibri"/>
              </a:endParaRPr>
            </a:p>
          </p:txBody>
        </p:sp>
        <p:sp>
          <p:nvSpPr>
            <p:cNvPr id="469" name="Google Shape;469;p45"/>
            <p:cNvSpPr/>
            <p:nvPr/>
          </p:nvSpPr>
          <p:spPr>
            <a:xfrm>
              <a:off x="1956625" y="2659350"/>
              <a:ext cx="1116300" cy="4785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Calibri"/>
                  <a:ea typeface="Calibri"/>
                  <a:cs typeface="Calibri"/>
                  <a:sym typeface="Calibri"/>
                </a:rPr>
                <a:t>Wrong Software</a:t>
              </a:r>
              <a:endParaRPr>
                <a:solidFill>
                  <a:schemeClr val="dk2"/>
                </a:solidFill>
                <a:latin typeface="Calibri"/>
                <a:ea typeface="Calibri"/>
                <a:cs typeface="Calibri"/>
                <a:sym typeface="Calibri"/>
              </a:endParaRPr>
            </a:p>
          </p:txBody>
        </p:sp>
        <p:sp>
          <p:nvSpPr>
            <p:cNvPr id="470" name="Google Shape;470;p45"/>
            <p:cNvSpPr/>
            <p:nvPr/>
          </p:nvSpPr>
          <p:spPr>
            <a:xfrm>
              <a:off x="1978650" y="3589250"/>
              <a:ext cx="1116300" cy="4785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Calibri"/>
                  <a:ea typeface="Calibri"/>
                  <a:cs typeface="Calibri"/>
                  <a:sym typeface="Calibri"/>
                </a:rPr>
                <a:t>Impossible to Upgrade</a:t>
              </a:r>
              <a:endParaRPr>
                <a:solidFill>
                  <a:schemeClr val="dk2"/>
                </a:solidFill>
                <a:latin typeface="Calibri"/>
                <a:ea typeface="Calibri"/>
                <a:cs typeface="Calibri"/>
                <a:sym typeface="Calibri"/>
              </a:endParaRPr>
            </a:p>
          </p:txBody>
        </p:sp>
      </p:grpSp>
      <p:grpSp>
        <p:nvGrpSpPr>
          <p:cNvPr id="471" name="Google Shape;471;p45"/>
          <p:cNvGrpSpPr/>
          <p:nvPr/>
        </p:nvGrpSpPr>
        <p:grpSpPr>
          <a:xfrm>
            <a:off x="4926975" y="2132950"/>
            <a:ext cx="1208451" cy="1330950"/>
            <a:chOff x="4009925" y="2132950"/>
            <a:chExt cx="1208451" cy="1330950"/>
          </a:xfrm>
        </p:grpSpPr>
        <p:pic>
          <p:nvPicPr>
            <p:cNvPr id="472" name="Google Shape;472;p45"/>
            <p:cNvPicPr preferRelativeResize="0"/>
            <p:nvPr/>
          </p:nvPicPr>
          <p:blipFill>
            <a:blip r:embed="rId4">
              <a:alphaModFix/>
            </a:blip>
            <a:stretch>
              <a:fillRect/>
            </a:stretch>
          </p:blipFill>
          <p:spPr>
            <a:xfrm>
              <a:off x="4009925" y="2132950"/>
              <a:ext cx="1208451" cy="1208451"/>
            </a:xfrm>
            <a:prstGeom prst="rect">
              <a:avLst/>
            </a:prstGeom>
            <a:noFill/>
            <a:ln>
              <a:noFill/>
            </a:ln>
          </p:spPr>
        </p:pic>
        <p:sp>
          <p:nvSpPr>
            <p:cNvPr id="473" name="Google Shape;473;p45"/>
            <p:cNvSpPr txBox="1"/>
            <p:nvPr/>
          </p:nvSpPr>
          <p:spPr>
            <a:xfrm>
              <a:off x="4047025" y="3244600"/>
              <a:ext cx="1136400" cy="21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
                <a:t>https://www.flaticon.com/free-icons/food-processor</a:t>
              </a:r>
              <a:endParaRPr sz="200"/>
            </a:p>
          </p:txBody>
        </p:sp>
      </p:grpSp>
      <p:sp>
        <p:nvSpPr>
          <p:cNvPr id="474" name="Google Shape;474;p45"/>
          <p:cNvSpPr/>
          <p:nvPr/>
        </p:nvSpPr>
        <p:spPr>
          <a:xfrm>
            <a:off x="7100100" y="2469475"/>
            <a:ext cx="1467300" cy="6579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Calibri"/>
                <a:ea typeface="Calibri"/>
                <a:cs typeface="Calibri"/>
                <a:sym typeface="Calibri"/>
              </a:rPr>
              <a:t>Flawed Design!</a:t>
            </a:r>
            <a:endParaRPr>
              <a:solidFill>
                <a:schemeClr val="dk2"/>
              </a:solidFill>
              <a:latin typeface="Calibri"/>
              <a:ea typeface="Calibri"/>
              <a:cs typeface="Calibri"/>
              <a:sym typeface="Calibri"/>
            </a:endParaRPr>
          </a:p>
        </p:txBody>
      </p:sp>
      <p:cxnSp>
        <p:nvCxnSpPr>
          <p:cNvPr id="475" name="Google Shape;475;p45"/>
          <p:cNvCxnSpPr>
            <a:stCxn id="465" idx="3"/>
            <a:endCxn id="468" idx="1"/>
          </p:cNvCxnSpPr>
          <p:nvPr/>
        </p:nvCxnSpPr>
        <p:spPr>
          <a:xfrm flipH="1" rot="10800000">
            <a:off x="1559976" y="2014476"/>
            <a:ext cx="954300" cy="722700"/>
          </a:xfrm>
          <a:prstGeom prst="straightConnector1">
            <a:avLst/>
          </a:prstGeom>
          <a:noFill/>
          <a:ln cap="flat" cmpd="sng" w="9525">
            <a:solidFill>
              <a:schemeClr val="accent2"/>
            </a:solidFill>
            <a:prstDash val="solid"/>
            <a:round/>
            <a:headEnd len="med" w="med" type="none"/>
            <a:tailEnd len="med" w="med" type="triangle"/>
          </a:ln>
        </p:spPr>
      </p:cxnSp>
      <p:cxnSp>
        <p:nvCxnSpPr>
          <p:cNvPr id="476" name="Google Shape;476;p45"/>
          <p:cNvCxnSpPr>
            <a:stCxn id="465" idx="3"/>
            <a:endCxn id="469" idx="1"/>
          </p:cNvCxnSpPr>
          <p:nvPr/>
        </p:nvCxnSpPr>
        <p:spPr>
          <a:xfrm>
            <a:off x="1559976" y="2737176"/>
            <a:ext cx="924900" cy="161400"/>
          </a:xfrm>
          <a:prstGeom prst="straightConnector1">
            <a:avLst/>
          </a:prstGeom>
          <a:noFill/>
          <a:ln cap="flat" cmpd="sng" w="9525">
            <a:solidFill>
              <a:schemeClr val="accent2"/>
            </a:solidFill>
            <a:prstDash val="solid"/>
            <a:round/>
            <a:headEnd len="med" w="med" type="none"/>
            <a:tailEnd len="med" w="med" type="triangle"/>
          </a:ln>
        </p:spPr>
      </p:cxnSp>
      <p:cxnSp>
        <p:nvCxnSpPr>
          <p:cNvPr id="477" name="Google Shape;477;p45"/>
          <p:cNvCxnSpPr>
            <a:stCxn id="465" idx="3"/>
            <a:endCxn id="470" idx="1"/>
          </p:cNvCxnSpPr>
          <p:nvPr/>
        </p:nvCxnSpPr>
        <p:spPr>
          <a:xfrm>
            <a:off x="1559976" y="2737176"/>
            <a:ext cx="954300" cy="1134300"/>
          </a:xfrm>
          <a:prstGeom prst="straightConnector1">
            <a:avLst/>
          </a:prstGeom>
          <a:noFill/>
          <a:ln cap="flat" cmpd="sng" w="9525">
            <a:solidFill>
              <a:schemeClr val="accent2"/>
            </a:solidFill>
            <a:prstDash val="solid"/>
            <a:round/>
            <a:headEnd len="med" w="med" type="none"/>
            <a:tailEnd len="med" w="med" type="triangle"/>
          </a:ln>
        </p:spPr>
      </p:cxnSp>
      <p:cxnSp>
        <p:nvCxnSpPr>
          <p:cNvPr id="478" name="Google Shape;478;p45"/>
          <p:cNvCxnSpPr>
            <a:stCxn id="468" idx="3"/>
            <a:endCxn id="472" idx="1"/>
          </p:cNvCxnSpPr>
          <p:nvPr/>
        </p:nvCxnSpPr>
        <p:spPr>
          <a:xfrm>
            <a:off x="4002112" y="2014546"/>
            <a:ext cx="924900" cy="722700"/>
          </a:xfrm>
          <a:prstGeom prst="straightConnector1">
            <a:avLst/>
          </a:prstGeom>
          <a:noFill/>
          <a:ln cap="flat" cmpd="sng" w="9525">
            <a:solidFill>
              <a:schemeClr val="accent2"/>
            </a:solidFill>
            <a:prstDash val="solid"/>
            <a:round/>
            <a:headEnd len="med" w="med" type="none"/>
            <a:tailEnd len="med" w="med" type="triangle"/>
          </a:ln>
        </p:spPr>
      </p:cxnSp>
      <p:cxnSp>
        <p:nvCxnSpPr>
          <p:cNvPr id="479" name="Google Shape;479;p45"/>
          <p:cNvCxnSpPr>
            <a:stCxn id="469" idx="3"/>
            <a:endCxn id="472" idx="1"/>
          </p:cNvCxnSpPr>
          <p:nvPr/>
        </p:nvCxnSpPr>
        <p:spPr>
          <a:xfrm flipH="1" rot="10800000">
            <a:off x="3972755" y="2737284"/>
            <a:ext cx="954300" cy="161400"/>
          </a:xfrm>
          <a:prstGeom prst="straightConnector1">
            <a:avLst/>
          </a:prstGeom>
          <a:noFill/>
          <a:ln cap="flat" cmpd="sng" w="9525">
            <a:solidFill>
              <a:schemeClr val="accent2"/>
            </a:solidFill>
            <a:prstDash val="solid"/>
            <a:round/>
            <a:headEnd len="med" w="med" type="none"/>
            <a:tailEnd len="med" w="med" type="triangle"/>
          </a:ln>
        </p:spPr>
      </p:cxnSp>
      <p:cxnSp>
        <p:nvCxnSpPr>
          <p:cNvPr id="480" name="Google Shape;480;p45"/>
          <p:cNvCxnSpPr>
            <a:stCxn id="470" idx="3"/>
            <a:endCxn id="472" idx="1"/>
          </p:cNvCxnSpPr>
          <p:nvPr/>
        </p:nvCxnSpPr>
        <p:spPr>
          <a:xfrm flipH="1" rot="10800000">
            <a:off x="4002112" y="2737152"/>
            <a:ext cx="924900" cy="1134300"/>
          </a:xfrm>
          <a:prstGeom prst="straightConnector1">
            <a:avLst/>
          </a:prstGeom>
          <a:noFill/>
          <a:ln cap="flat" cmpd="sng" w="9525">
            <a:solidFill>
              <a:schemeClr val="accent2"/>
            </a:solidFill>
            <a:prstDash val="solid"/>
            <a:round/>
            <a:headEnd len="med" w="med" type="none"/>
            <a:tailEnd len="med" w="med" type="triangle"/>
          </a:ln>
        </p:spPr>
      </p:cxnSp>
      <p:cxnSp>
        <p:nvCxnSpPr>
          <p:cNvPr id="481" name="Google Shape;481;p45"/>
          <p:cNvCxnSpPr>
            <a:stCxn id="472" idx="3"/>
            <a:endCxn id="474" idx="1"/>
          </p:cNvCxnSpPr>
          <p:nvPr/>
        </p:nvCxnSpPr>
        <p:spPr>
          <a:xfrm>
            <a:off x="6135426" y="2737175"/>
            <a:ext cx="964800" cy="61200"/>
          </a:xfrm>
          <a:prstGeom prst="straightConnector1">
            <a:avLst/>
          </a:prstGeom>
          <a:noFill/>
          <a:ln cap="flat" cmpd="sng" w="9525">
            <a:solidFill>
              <a:schemeClr val="accent2"/>
            </a:solidFill>
            <a:prstDash val="solid"/>
            <a:round/>
            <a:headEnd len="med" w="med" type="none"/>
            <a:tailEnd len="med" w="med" type="triangle"/>
          </a:ln>
        </p:spPr>
      </p:cxnSp>
      <p:sp>
        <p:nvSpPr>
          <p:cNvPr id="482" name="Google Shape;482;p45"/>
          <p:cNvSpPr txBox="1"/>
          <p:nvPr/>
        </p:nvSpPr>
        <p:spPr>
          <a:xfrm>
            <a:off x="5242150" y="1834125"/>
            <a:ext cx="5781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3F3F3F"/>
                </a:solidFill>
                <a:latin typeface="Calibri"/>
                <a:ea typeface="Calibri"/>
                <a:cs typeface="Calibri"/>
                <a:sym typeface="Calibri"/>
              </a:rPr>
              <a:t>Device</a:t>
            </a:r>
            <a:endParaRPr sz="1100">
              <a:solidFill>
                <a:srgbClr val="3F3F3F"/>
              </a:solidFill>
              <a:latin typeface="Calibri"/>
              <a:ea typeface="Calibri"/>
              <a:cs typeface="Calibri"/>
              <a:sym typeface="Calibri"/>
            </a:endParaRPr>
          </a:p>
        </p:txBody>
      </p:sp>
      <p:sp>
        <p:nvSpPr>
          <p:cNvPr id="483" name="Google Shape;483;p45"/>
          <p:cNvSpPr txBox="1"/>
          <p:nvPr/>
        </p:nvSpPr>
        <p:spPr>
          <a:xfrm>
            <a:off x="565600" y="1764275"/>
            <a:ext cx="7803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3F3F3F"/>
                </a:solidFill>
                <a:latin typeface="Calibri"/>
                <a:ea typeface="Calibri"/>
                <a:cs typeface="Calibri"/>
                <a:sym typeface="Calibri"/>
              </a:rPr>
              <a:t>Developer</a:t>
            </a:r>
            <a:endParaRPr sz="1100">
              <a:solidFill>
                <a:srgbClr val="3F3F3F"/>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7" name="Shape 487"/>
        <p:cNvGrpSpPr/>
        <p:nvPr/>
      </p:nvGrpSpPr>
      <p:grpSpPr>
        <a:xfrm>
          <a:off x="0" y="0"/>
          <a:ext cx="0" cy="0"/>
          <a:chOff x="0" y="0"/>
          <a:chExt cx="0" cy="0"/>
        </a:xfrm>
      </p:grpSpPr>
      <p:sp>
        <p:nvSpPr>
          <p:cNvPr id="488" name="Google Shape;488;p46"/>
          <p:cNvSpPr/>
          <p:nvPr/>
        </p:nvSpPr>
        <p:spPr>
          <a:xfrm>
            <a:off x="868800" y="1295850"/>
            <a:ext cx="7499400" cy="3289500"/>
          </a:xfrm>
          <a:prstGeom prst="rect">
            <a:avLst/>
          </a:prstGeom>
          <a:solidFill>
            <a:schemeClr val="accent1"/>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89" name="Google Shape;489;p46"/>
          <p:cNvSpPr txBox="1"/>
          <p:nvPr>
            <p:ph type="title"/>
          </p:nvPr>
        </p:nvSpPr>
        <p:spPr>
          <a:xfrm>
            <a:off x="800110" y="207752"/>
            <a:ext cx="7543800" cy="10881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
              <a:t>Malware</a:t>
            </a:r>
            <a:endParaRPr/>
          </a:p>
        </p:txBody>
      </p:sp>
      <p:sp>
        <p:nvSpPr>
          <p:cNvPr id="490" name="Google Shape;490;p46"/>
          <p:cNvSpPr txBox="1"/>
          <p:nvPr>
            <p:ph idx="1" type="body"/>
          </p:nvPr>
        </p:nvSpPr>
        <p:spPr>
          <a:xfrm>
            <a:off x="868810" y="1384539"/>
            <a:ext cx="3703200" cy="552300"/>
          </a:xfrm>
          <a:prstGeom prst="rect">
            <a:avLst/>
          </a:prstGeom>
          <a:effectLst>
            <a:outerShdw blurRad="57150" rotWithShape="0" algn="bl" dir="5400000" dist="19050">
              <a:srgbClr val="000000">
                <a:alpha val="30000"/>
              </a:srgbClr>
            </a:outerShdw>
          </a:effectLst>
        </p:spPr>
        <p:txBody>
          <a:bodyPr anchorCtr="0" anchor="ctr" bIns="34275" lIns="68575" spcFirstLastPara="1" rIns="68575" wrap="square" tIns="34275">
            <a:normAutofit/>
          </a:bodyPr>
          <a:lstStyle/>
          <a:p>
            <a:pPr indent="0" lvl="0" marL="0" rtl="0" algn="l">
              <a:spcBef>
                <a:spcPts val="900"/>
              </a:spcBef>
              <a:spcAft>
                <a:spcPts val="200"/>
              </a:spcAft>
              <a:buNone/>
            </a:pPr>
            <a:r>
              <a:rPr lang="en">
                <a:solidFill>
                  <a:srgbClr val="5E6E6E"/>
                </a:solidFill>
              </a:rPr>
              <a:t>Risk Factors</a:t>
            </a:r>
            <a:endParaRPr>
              <a:solidFill>
                <a:srgbClr val="5E6E6E"/>
              </a:solidFill>
            </a:endParaRPr>
          </a:p>
        </p:txBody>
      </p:sp>
      <p:sp>
        <p:nvSpPr>
          <p:cNvPr id="491" name="Google Shape;491;p46"/>
          <p:cNvSpPr txBox="1"/>
          <p:nvPr>
            <p:ph idx="2" type="body"/>
          </p:nvPr>
        </p:nvSpPr>
        <p:spPr>
          <a:xfrm>
            <a:off x="822960" y="1936750"/>
            <a:ext cx="3703200" cy="2533800"/>
          </a:xfrm>
          <a:prstGeom prst="rect">
            <a:avLst/>
          </a:prstGeom>
          <a:effectLst>
            <a:outerShdw blurRad="57150" rotWithShape="0" algn="bl" dir="5400000" dist="19050">
              <a:srgbClr val="000000">
                <a:alpha val="30000"/>
              </a:srgbClr>
            </a:outerShdw>
          </a:effectLst>
        </p:spPr>
        <p:txBody>
          <a:bodyPr anchorCtr="0" anchor="t" bIns="34275" lIns="0" spcFirstLastPara="1" rIns="0" wrap="square" tIns="34275">
            <a:noAutofit/>
          </a:bodyPr>
          <a:lstStyle/>
          <a:p>
            <a:pPr indent="-298450" lvl="0" marL="457200" rtl="0" algn="l">
              <a:lnSpc>
                <a:spcPct val="115000"/>
              </a:lnSpc>
              <a:spcBef>
                <a:spcPts val="0"/>
              </a:spcBef>
              <a:spcAft>
                <a:spcPts val="0"/>
              </a:spcAft>
              <a:buClr>
                <a:srgbClr val="5E6E6E"/>
              </a:buClr>
              <a:buSzPts val="1100"/>
              <a:buChar char="❏"/>
            </a:pPr>
            <a:r>
              <a:rPr lang="en" sz="1100">
                <a:solidFill>
                  <a:srgbClr val="5E6E6E"/>
                </a:solidFill>
              </a:rPr>
              <a:t>A</a:t>
            </a:r>
            <a:r>
              <a:rPr lang="en" sz="1100">
                <a:solidFill>
                  <a:srgbClr val="5E6E6E"/>
                </a:solidFill>
              </a:rPr>
              <a:t>ll harmful software, t</a:t>
            </a:r>
            <a:r>
              <a:rPr lang="en" sz="1100">
                <a:solidFill>
                  <a:srgbClr val="5E6E6E"/>
                </a:solidFill>
              </a:rPr>
              <a:t>akes many forms:</a:t>
            </a:r>
            <a:endParaRPr sz="1100">
              <a:solidFill>
                <a:srgbClr val="5E6E6E"/>
              </a:solidFill>
            </a:endParaRPr>
          </a:p>
          <a:p>
            <a:pPr indent="-298450" lvl="1" marL="914400" rtl="0" algn="l">
              <a:lnSpc>
                <a:spcPct val="115000"/>
              </a:lnSpc>
              <a:spcBef>
                <a:spcPts val="0"/>
              </a:spcBef>
              <a:spcAft>
                <a:spcPts val="0"/>
              </a:spcAft>
              <a:buClr>
                <a:srgbClr val="5E6E6E"/>
              </a:buClr>
              <a:buSzPts val="1100"/>
              <a:buChar char="❏"/>
            </a:pPr>
            <a:r>
              <a:rPr lang="en" sz="1100">
                <a:solidFill>
                  <a:srgbClr val="5E6E6E"/>
                </a:solidFill>
              </a:rPr>
              <a:t>Ransomware: attackers encrypt data and charge a ransom to return it </a:t>
            </a:r>
            <a:endParaRPr sz="1100">
              <a:solidFill>
                <a:srgbClr val="5E6E6E"/>
              </a:solidFill>
            </a:endParaRPr>
          </a:p>
          <a:p>
            <a:pPr indent="-298450" lvl="1" marL="914400" rtl="0" algn="l">
              <a:lnSpc>
                <a:spcPct val="115000"/>
              </a:lnSpc>
              <a:spcBef>
                <a:spcPts val="0"/>
              </a:spcBef>
              <a:spcAft>
                <a:spcPts val="0"/>
              </a:spcAft>
              <a:buClr>
                <a:srgbClr val="5E6E6E"/>
              </a:buClr>
              <a:buSzPts val="1100"/>
              <a:buChar char="❏"/>
            </a:pPr>
            <a:r>
              <a:rPr lang="en" sz="1100">
                <a:solidFill>
                  <a:srgbClr val="5E6E6E"/>
                </a:solidFill>
              </a:rPr>
              <a:t>Phishing: a message (email, text, etc) to get user to click a link, download, or share information</a:t>
            </a:r>
            <a:r>
              <a:rPr lang="en" sz="1100">
                <a:solidFill>
                  <a:srgbClr val="5E6E6E"/>
                </a:solidFill>
              </a:rPr>
              <a:t>, allows access to device</a:t>
            </a:r>
            <a:endParaRPr sz="1100">
              <a:solidFill>
                <a:srgbClr val="5E6E6E"/>
              </a:solidFill>
            </a:endParaRPr>
          </a:p>
          <a:p>
            <a:pPr indent="-298450" lvl="1" marL="914400" rtl="0" algn="l">
              <a:lnSpc>
                <a:spcPct val="115000"/>
              </a:lnSpc>
              <a:spcBef>
                <a:spcPts val="0"/>
              </a:spcBef>
              <a:spcAft>
                <a:spcPts val="0"/>
              </a:spcAft>
              <a:buClr>
                <a:srgbClr val="5E6E6E"/>
              </a:buClr>
              <a:buSzPts val="1100"/>
              <a:buChar char="❏"/>
            </a:pPr>
            <a:r>
              <a:rPr lang="en" sz="1100">
                <a:solidFill>
                  <a:srgbClr val="5E6E6E"/>
                </a:solidFill>
              </a:rPr>
              <a:t>Trojan: disguised as legitimate software/files, deceives users into downloading/executing on systems. Perform various harmful actions:</a:t>
            </a:r>
            <a:endParaRPr sz="1100">
              <a:solidFill>
                <a:srgbClr val="5E6E6E"/>
              </a:solidFill>
            </a:endParaRPr>
          </a:p>
          <a:p>
            <a:pPr indent="-298450" lvl="2" marL="1371600" rtl="0" algn="l">
              <a:lnSpc>
                <a:spcPct val="115000"/>
              </a:lnSpc>
              <a:spcBef>
                <a:spcPts val="0"/>
              </a:spcBef>
              <a:spcAft>
                <a:spcPts val="0"/>
              </a:spcAft>
              <a:buClr>
                <a:srgbClr val="5E6E6E"/>
              </a:buClr>
              <a:buSzPts val="1100"/>
              <a:buChar char="❏"/>
            </a:pPr>
            <a:r>
              <a:rPr lang="en">
                <a:solidFill>
                  <a:srgbClr val="5E6E6E"/>
                </a:solidFill>
              </a:rPr>
              <a:t>Stealing sensitive information</a:t>
            </a:r>
            <a:endParaRPr>
              <a:solidFill>
                <a:srgbClr val="5E6E6E"/>
              </a:solidFill>
            </a:endParaRPr>
          </a:p>
          <a:p>
            <a:pPr indent="-298450" lvl="2" marL="1371600" rtl="0" algn="l">
              <a:lnSpc>
                <a:spcPct val="115000"/>
              </a:lnSpc>
              <a:spcBef>
                <a:spcPts val="0"/>
              </a:spcBef>
              <a:spcAft>
                <a:spcPts val="0"/>
              </a:spcAft>
              <a:buClr>
                <a:srgbClr val="5E6E6E"/>
              </a:buClr>
              <a:buSzPts val="1100"/>
              <a:buChar char="❏"/>
            </a:pPr>
            <a:r>
              <a:rPr lang="en">
                <a:solidFill>
                  <a:srgbClr val="5E6E6E"/>
                </a:solidFill>
              </a:rPr>
              <a:t>Compromising system security</a:t>
            </a:r>
            <a:endParaRPr>
              <a:solidFill>
                <a:srgbClr val="5E6E6E"/>
              </a:solidFill>
            </a:endParaRPr>
          </a:p>
          <a:p>
            <a:pPr indent="-298450" lvl="2" marL="1371600" rtl="0" algn="l">
              <a:lnSpc>
                <a:spcPct val="115000"/>
              </a:lnSpc>
              <a:spcBef>
                <a:spcPts val="0"/>
              </a:spcBef>
              <a:spcAft>
                <a:spcPts val="0"/>
              </a:spcAft>
              <a:buClr>
                <a:srgbClr val="5E6E6E"/>
              </a:buClr>
              <a:buSzPts val="1100"/>
              <a:buChar char="❏"/>
            </a:pPr>
            <a:r>
              <a:rPr lang="en">
                <a:solidFill>
                  <a:srgbClr val="5E6E6E"/>
                </a:solidFill>
              </a:rPr>
              <a:t>Providing unauthorized access to the infected system</a:t>
            </a:r>
            <a:endParaRPr>
              <a:solidFill>
                <a:srgbClr val="5E6E6E"/>
              </a:solidFill>
            </a:endParaRPr>
          </a:p>
        </p:txBody>
      </p:sp>
      <p:sp>
        <p:nvSpPr>
          <p:cNvPr id="492" name="Google Shape;492;p46"/>
          <p:cNvSpPr txBox="1"/>
          <p:nvPr>
            <p:ph idx="3" type="body"/>
          </p:nvPr>
        </p:nvSpPr>
        <p:spPr>
          <a:xfrm>
            <a:off x="4663440" y="1384539"/>
            <a:ext cx="3703200" cy="552300"/>
          </a:xfrm>
          <a:prstGeom prst="rect">
            <a:avLst/>
          </a:prstGeom>
          <a:effectLst>
            <a:outerShdw blurRad="57150" rotWithShape="0" algn="bl" dir="5400000" dist="19050">
              <a:srgbClr val="000000">
                <a:alpha val="30000"/>
              </a:srgbClr>
            </a:outerShdw>
          </a:effectLst>
        </p:spPr>
        <p:txBody>
          <a:bodyPr anchorCtr="0" anchor="ctr" bIns="34275" lIns="68575" spcFirstLastPara="1" rIns="68575" wrap="square" tIns="34275">
            <a:normAutofit/>
          </a:bodyPr>
          <a:lstStyle/>
          <a:p>
            <a:pPr indent="0" lvl="0" marL="0" rtl="0" algn="l">
              <a:spcBef>
                <a:spcPts val="900"/>
              </a:spcBef>
              <a:spcAft>
                <a:spcPts val="200"/>
              </a:spcAft>
              <a:buNone/>
            </a:pPr>
            <a:r>
              <a:rPr lang="en">
                <a:solidFill>
                  <a:srgbClr val="5E6E6E"/>
                </a:solidFill>
              </a:rPr>
              <a:t>Forms of Defense</a:t>
            </a:r>
            <a:endParaRPr>
              <a:solidFill>
                <a:srgbClr val="5E6E6E"/>
              </a:solidFill>
            </a:endParaRPr>
          </a:p>
        </p:txBody>
      </p:sp>
      <p:sp>
        <p:nvSpPr>
          <p:cNvPr id="493" name="Google Shape;493;p46"/>
          <p:cNvSpPr txBox="1"/>
          <p:nvPr>
            <p:ph idx="4" type="body"/>
          </p:nvPr>
        </p:nvSpPr>
        <p:spPr>
          <a:xfrm>
            <a:off x="4663440" y="1936750"/>
            <a:ext cx="3703200" cy="2533800"/>
          </a:xfrm>
          <a:prstGeom prst="rect">
            <a:avLst/>
          </a:prstGeom>
          <a:effectLst>
            <a:outerShdw blurRad="57150" rotWithShape="0" algn="bl" dir="5400000" dist="19050">
              <a:srgbClr val="000000">
                <a:alpha val="30000"/>
              </a:srgbClr>
            </a:outerShdw>
          </a:effectLst>
        </p:spPr>
        <p:txBody>
          <a:bodyPr anchorCtr="0" anchor="t" bIns="34275" lIns="0" spcFirstLastPara="1" rIns="0" wrap="square" tIns="34275">
            <a:noAutofit/>
          </a:bodyPr>
          <a:lstStyle/>
          <a:p>
            <a:pPr indent="-304800" lvl="0" marL="457200" rtl="0" algn="l">
              <a:lnSpc>
                <a:spcPct val="115000"/>
              </a:lnSpc>
              <a:spcBef>
                <a:spcPts val="0"/>
              </a:spcBef>
              <a:spcAft>
                <a:spcPts val="0"/>
              </a:spcAft>
              <a:buClr>
                <a:srgbClr val="5E6E6E"/>
              </a:buClr>
              <a:buSzPts val="1200"/>
              <a:buChar char="❏"/>
            </a:pPr>
            <a:r>
              <a:rPr lang="en" sz="1100">
                <a:solidFill>
                  <a:srgbClr val="5E6E6E"/>
                </a:solidFill>
              </a:rPr>
              <a:t>Securing against malware also takes many forms:</a:t>
            </a:r>
            <a:endParaRPr sz="1100">
              <a:solidFill>
                <a:srgbClr val="5E6E6E"/>
              </a:solidFill>
            </a:endParaRPr>
          </a:p>
          <a:p>
            <a:pPr indent="-304800" lvl="1" marL="914400" rtl="0" algn="l">
              <a:lnSpc>
                <a:spcPct val="115000"/>
              </a:lnSpc>
              <a:spcBef>
                <a:spcPts val="0"/>
              </a:spcBef>
              <a:spcAft>
                <a:spcPts val="0"/>
              </a:spcAft>
              <a:buClr>
                <a:srgbClr val="5E6E6E"/>
              </a:buClr>
              <a:buSzPts val="1200"/>
              <a:buChar char="❏"/>
            </a:pPr>
            <a:r>
              <a:rPr lang="en" sz="1100">
                <a:solidFill>
                  <a:srgbClr val="5E6E6E"/>
                </a:solidFill>
              </a:rPr>
              <a:t>Strong, protected passwords with two-factor authentication </a:t>
            </a:r>
            <a:endParaRPr sz="1100">
              <a:solidFill>
                <a:srgbClr val="5E6E6E"/>
              </a:solidFill>
            </a:endParaRPr>
          </a:p>
          <a:p>
            <a:pPr indent="-304800" lvl="1" marL="914400" rtl="0" algn="l">
              <a:lnSpc>
                <a:spcPct val="115000"/>
              </a:lnSpc>
              <a:spcBef>
                <a:spcPts val="0"/>
              </a:spcBef>
              <a:spcAft>
                <a:spcPts val="0"/>
              </a:spcAft>
              <a:buClr>
                <a:srgbClr val="5E6E6E"/>
              </a:buClr>
              <a:buSzPts val="1200"/>
              <a:buChar char="❏"/>
            </a:pPr>
            <a:r>
              <a:rPr lang="en" sz="1100">
                <a:solidFill>
                  <a:srgbClr val="5E6E6E"/>
                </a:solidFill>
              </a:rPr>
              <a:t>Able to recognize phishing attempts, </a:t>
            </a:r>
            <a:endParaRPr sz="1100">
              <a:solidFill>
                <a:srgbClr val="5E6E6E"/>
              </a:solidFill>
            </a:endParaRPr>
          </a:p>
          <a:p>
            <a:pPr indent="-304800" lvl="1" marL="914400" rtl="0" algn="l">
              <a:lnSpc>
                <a:spcPct val="115000"/>
              </a:lnSpc>
              <a:spcBef>
                <a:spcPts val="0"/>
              </a:spcBef>
              <a:spcAft>
                <a:spcPts val="0"/>
              </a:spcAft>
              <a:buClr>
                <a:srgbClr val="5E6E6E"/>
              </a:buClr>
              <a:buSzPts val="1200"/>
              <a:buChar char="❏"/>
            </a:pPr>
            <a:r>
              <a:rPr lang="en" sz="1100">
                <a:solidFill>
                  <a:srgbClr val="5E6E6E"/>
                </a:solidFill>
              </a:rPr>
              <a:t>Don’t download/share information with untrusted sites</a:t>
            </a:r>
            <a:endParaRPr sz="1100">
              <a:solidFill>
                <a:srgbClr val="5E6E6E"/>
              </a:solidFill>
            </a:endParaRPr>
          </a:p>
          <a:p>
            <a:pPr indent="-304800" lvl="1" marL="914400" rtl="0" algn="l">
              <a:lnSpc>
                <a:spcPct val="115000"/>
              </a:lnSpc>
              <a:spcBef>
                <a:spcPts val="0"/>
              </a:spcBef>
              <a:spcAft>
                <a:spcPts val="0"/>
              </a:spcAft>
              <a:buClr>
                <a:srgbClr val="5E6E6E"/>
              </a:buClr>
              <a:buSzPts val="1200"/>
              <a:buChar char="❏"/>
            </a:pPr>
            <a:r>
              <a:rPr lang="en" sz="1100">
                <a:solidFill>
                  <a:srgbClr val="5E6E6E"/>
                </a:solidFill>
              </a:rPr>
              <a:t>Update devices and applications</a:t>
            </a:r>
            <a:endParaRPr sz="1100">
              <a:solidFill>
                <a:srgbClr val="5E6E6E"/>
              </a:solidFill>
            </a:endParaRPr>
          </a:p>
          <a:p>
            <a:pPr indent="-304800" lvl="1" marL="914400" rtl="0" algn="l">
              <a:lnSpc>
                <a:spcPct val="115000"/>
              </a:lnSpc>
              <a:spcBef>
                <a:spcPts val="0"/>
              </a:spcBef>
              <a:spcAft>
                <a:spcPts val="0"/>
              </a:spcAft>
              <a:buClr>
                <a:srgbClr val="5E6E6E"/>
              </a:buClr>
              <a:buSzPts val="1200"/>
              <a:buChar char="❏"/>
            </a:pPr>
            <a:r>
              <a:rPr lang="en" sz="1100">
                <a:solidFill>
                  <a:srgbClr val="5E6E6E"/>
                </a:solidFill>
              </a:rPr>
              <a:t>Antivirus software, adds extra protection</a:t>
            </a:r>
            <a:endParaRPr sz="1100">
              <a:solidFill>
                <a:srgbClr val="5E6E6E"/>
              </a:solidFill>
            </a:endParaRPr>
          </a:p>
          <a:p>
            <a:pPr indent="-298450" lvl="0" marL="457200" rtl="0" algn="l">
              <a:lnSpc>
                <a:spcPct val="115000"/>
              </a:lnSpc>
              <a:spcBef>
                <a:spcPts val="0"/>
              </a:spcBef>
              <a:spcAft>
                <a:spcPts val="0"/>
              </a:spcAft>
              <a:buClr>
                <a:srgbClr val="5E6E6E"/>
              </a:buClr>
              <a:buSzPts val="1100"/>
              <a:buChar char="❏"/>
            </a:pPr>
            <a:r>
              <a:rPr lang="en" sz="1100">
                <a:solidFill>
                  <a:srgbClr val="5E6E6E"/>
                </a:solidFill>
              </a:rPr>
              <a:t>Remove malware by:</a:t>
            </a:r>
            <a:endParaRPr sz="1100">
              <a:solidFill>
                <a:srgbClr val="5E6E6E"/>
              </a:solidFill>
            </a:endParaRPr>
          </a:p>
          <a:p>
            <a:pPr indent="-298450" lvl="1" marL="914400" rtl="0" algn="l">
              <a:lnSpc>
                <a:spcPct val="115000"/>
              </a:lnSpc>
              <a:spcBef>
                <a:spcPts val="0"/>
              </a:spcBef>
              <a:spcAft>
                <a:spcPts val="0"/>
              </a:spcAft>
              <a:buClr>
                <a:srgbClr val="5E6E6E"/>
              </a:buClr>
              <a:buSzPts val="1100"/>
              <a:buChar char="❏"/>
            </a:pPr>
            <a:r>
              <a:rPr lang="en" sz="1100">
                <a:solidFill>
                  <a:srgbClr val="5E6E6E"/>
                </a:solidFill>
              </a:rPr>
              <a:t>Shutting off Wifi</a:t>
            </a:r>
            <a:endParaRPr>
              <a:solidFill>
                <a:srgbClr val="5E6E6E"/>
              </a:solidFill>
            </a:endParaRPr>
          </a:p>
          <a:p>
            <a:pPr indent="-298450" lvl="1" marL="914400" rtl="0" algn="l">
              <a:lnSpc>
                <a:spcPct val="115000"/>
              </a:lnSpc>
              <a:spcBef>
                <a:spcPts val="0"/>
              </a:spcBef>
              <a:spcAft>
                <a:spcPts val="0"/>
              </a:spcAft>
              <a:buClr>
                <a:srgbClr val="5E6E6E"/>
              </a:buClr>
              <a:buSzPts val="1100"/>
              <a:buChar char="❏"/>
            </a:pPr>
            <a:r>
              <a:rPr lang="en" sz="1100">
                <a:solidFill>
                  <a:srgbClr val="5E6E6E"/>
                </a:solidFill>
              </a:rPr>
              <a:t>Running malware scanners</a:t>
            </a:r>
            <a:endParaRPr sz="1100">
              <a:solidFill>
                <a:srgbClr val="5E6E6E"/>
              </a:solidFill>
            </a:endParaRPr>
          </a:p>
          <a:p>
            <a:pPr indent="-298450" lvl="1" marL="914400" rtl="0" algn="l">
              <a:lnSpc>
                <a:spcPct val="115000"/>
              </a:lnSpc>
              <a:spcBef>
                <a:spcPts val="0"/>
              </a:spcBef>
              <a:spcAft>
                <a:spcPts val="0"/>
              </a:spcAft>
              <a:buClr>
                <a:srgbClr val="5E6E6E"/>
              </a:buClr>
              <a:buSzPts val="1100"/>
              <a:buChar char="❏"/>
            </a:pPr>
            <a:r>
              <a:rPr lang="en" sz="1100">
                <a:solidFill>
                  <a:srgbClr val="5E6E6E"/>
                </a:solidFill>
              </a:rPr>
              <a:t>Closing suspicious apps and links </a:t>
            </a:r>
            <a:endParaRPr sz="1100">
              <a:solidFill>
                <a:srgbClr val="5E6E6E"/>
              </a:solidFill>
            </a:endParaRPr>
          </a:p>
          <a:p>
            <a:pPr indent="-298450" lvl="1" marL="914400" rtl="0" algn="l">
              <a:lnSpc>
                <a:spcPct val="115000"/>
              </a:lnSpc>
              <a:spcBef>
                <a:spcPts val="0"/>
              </a:spcBef>
              <a:spcAft>
                <a:spcPts val="0"/>
              </a:spcAft>
              <a:buClr>
                <a:srgbClr val="5E6E6E"/>
              </a:buClr>
              <a:buSzPts val="1100"/>
              <a:buChar char="❏"/>
            </a:pPr>
            <a:r>
              <a:rPr lang="en" sz="1100">
                <a:solidFill>
                  <a:srgbClr val="5E6E6E"/>
                </a:solidFill>
              </a:rPr>
              <a:t>Resetting device to manufacturer settings </a:t>
            </a:r>
            <a:endParaRPr sz="1100">
              <a:solidFill>
                <a:srgbClr val="5E6E6E"/>
              </a:solidFill>
            </a:endParaRPr>
          </a:p>
        </p:txBody>
      </p:sp>
      <p:cxnSp>
        <p:nvCxnSpPr>
          <p:cNvPr id="494" name="Google Shape;494;p46"/>
          <p:cNvCxnSpPr/>
          <p:nvPr/>
        </p:nvCxnSpPr>
        <p:spPr>
          <a:xfrm>
            <a:off x="902100" y="1829125"/>
            <a:ext cx="3444000" cy="5100"/>
          </a:xfrm>
          <a:prstGeom prst="straightConnector1">
            <a:avLst/>
          </a:prstGeom>
          <a:noFill/>
          <a:ln cap="flat" cmpd="sng" w="9525">
            <a:solidFill>
              <a:srgbClr val="5E6E6E"/>
            </a:solidFill>
            <a:prstDash val="solid"/>
            <a:round/>
            <a:headEnd len="med" w="med" type="none"/>
            <a:tailEnd len="med" w="med" type="none"/>
          </a:ln>
        </p:spPr>
      </p:cxnSp>
      <p:cxnSp>
        <p:nvCxnSpPr>
          <p:cNvPr id="495" name="Google Shape;495;p46"/>
          <p:cNvCxnSpPr/>
          <p:nvPr/>
        </p:nvCxnSpPr>
        <p:spPr>
          <a:xfrm>
            <a:off x="4722750" y="1834225"/>
            <a:ext cx="3590700" cy="9900"/>
          </a:xfrm>
          <a:prstGeom prst="straightConnector1">
            <a:avLst/>
          </a:prstGeom>
          <a:noFill/>
          <a:ln cap="flat" cmpd="sng" w="9525">
            <a:solidFill>
              <a:srgbClr val="5E6E6E"/>
            </a:solidFill>
            <a:prstDash val="solid"/>
            <a:round/>
            <a:headEnd len="med" w="med" type="none"/>
            <a:tailEnd len="med" w="med" type="none"/>
          </a:ln>
        </p:spPr>
      </p:cxnSp>
      <p:cxnSp>
        <p:nvCxnSpPr>
          <p:cNvPr id="496" name="Google Shape;496;p46"/>
          <p:cNvCxnSpPr/>
          <p:nvPr/>
        </p:nvCxnSpPr>
        <p:spPr>
          <a:xfrm flipH="1" rot="10800000">
            <a:off x="104675" y="383825"/>
            <a:ext cx="8876400" cy="99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0" name="Shape 500"/>
        <p:cNvGrpSpPr/>
        <p:nvPr/>
      </p:nvGrpSpPr>
      <p:grpSpPr>
        <a:xfrm>
          <a:off x="0" y="0"/>
          <a:ext cx="0" cy="0"/>
          <a:chOff x="0" y="0"/>
          <a:chExt cx="0" cy="0"/>
        </a:xfrm>
      </p:grpSpPr>
      <p:sp>
        <p:nvSpPr>
          <p:cNvPr id="501" name="Google Shape;501;p47"/>
          <p:cNvSpPr txBox="1"/>
          <p:nvPr>
            <p:ph type="title"/>
          </p:nvPr>
        </p:nvSpPr>
        <p:spPr>
          <a:xfrm>
            <a:off x="800110" y="207752"/>
            <a:ext cx="7543800" cy="10881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
              <a:t>Malware Activity</a:t>
            </a:r>
            <a:endParaRPr/>
          </a:p>
        </p:txBody>
      </p:sp>
      <p:cxnSp>
        <p:nvCxnSpPr>
          <p:cNvPr id="502" name="Google Shape;502;p47"/>
          <p:cNvCxnSpPr/>
          <p:nvPr/>
        </p:nvCxnSpPr>
        <p:spPr>
          <a:xfrm flipH="1" rot="10800000">
            <a:off x="104675" y="383825"/>
            <a:ext cx="8876400" cy="9900"/>
          </a:xfrm>
          <a:prstGeom prst="straightConnector1">
            <a:avLst/>
          </a:prstGeom>
          <a:noFill/>
          <a:ln cap="flat" cmpd="sng" w="9525">
            <a:solidFill>
              <a:schemeClr val="dk2"/>
            </a:solidFill>
            <a:prstDash val="solid"/>
            <a:round/>
            <a:headEnd len="med" w="med" type="none"/>
            <a:tailEnd len="med" w="med" type="none"/>
          </a:ln>
        </p:spPr>
      </p:cxnSp>
      <p:pic>
        <p:nvPicPr>
          <p:cNvPr id="503" name="Google Shape;503;p47"/>
          <p:cNvPicPr preferRelativeResize="0"/>
          <p:nvPr/>
        </p:nvPicPr>
        <p:blipFill>
          <a:blip r:embed="rId3">
            <a:alphaModFix/>
          </a:blip>
          <a:stretch>
            <a:fillRect/>
          </a:stretch>
        </p:blipFill>
        <p:spPr>
          <a:xfrm>
            <a:off x="152400" y="1448252"/>
            <a:ext cx="8839200" cy="2955680"/>
          </a:xfrm>
          <a:prstGeom prst="rect">
            <a:avLst/>
          </a:prstGeom>
          <a:noFill/>
          <a:ln>
            <a:noFill/>
          </a:ln>
        </p:spPr>
      </p:pic>
      <p:sp>
        <p:nvSpPr>
          <p:cNvPr id="504" name="Google Shape;504;p47"/>
          <p:cNvSpPr txBox="1"/>
          <p:nvPr/>
        </p:nvSpPr>
        <p:spPr>
          <a:xfrm>
            <a:off x="897125" y="1295850"/>
            <a:ext cx="51237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rgbClr val="3F3F3F"/>
                </a:solidFill>
                <a:latin typeface="Calibri"/>
                <a:ea typeface="Calibri"/>
                <a:cs typeface="Calibri"/>
                <a:sym typeface="Calibri"/>
              </a:rPr>
              <a:t>Spot the signs that this </a:t>
            </a:r>
            <a:r>
              <a:rPr lang="en" sz="1500">
                <a:solidFill>
                  <a:srgbClr val="3F3F3F"/>
                </a:solidFill>
                <a:latin typeface="Calibri"/>
                <a:ea typeface="Calibri"/>
                <a:cs typeface="Calibri"/>
                <a:sym typeface="Calibri"/>
              </a:rPr>
              <a:t>might</a:t>
            </a:r>
            <a:r>
              <a:rPr lang="en" sz="1500">
                <a:solidFill>
                  <a:srgbClr val="3F3F3F"/>
                </a:solidFill>
                <a:latin typeface="Calibri"/>
                <a:ea typeface="Calibri"/>
                <a:cs typeface="Calibri"/>
                <a:sym typeface="Calibri"/>
              </a:rPr>
              <a:t> be a phishing scam!</a:t>
            </a:r>
            <a:endParaRPr sz="1500">
              <a:solidFill>
                <a:srgbClr val="3F3F3F"/>
              </a:solidFill>
              <a:latin typeface="Calibri"/>
              <a:ea typeface="Calibri"/>
              <a:cs typeface="Calibri"/>
              <a:sym typeface="Calibri"/>
            </a:endParaRPr>
          </a:p>
        </p:txBody>
      </p:sp>
      <p:sp>
        <p:nvSpPr>
          <p:cNvPr id="505" name="Google Shape;505;p47"/>
          <p:cNvSpPr/>
          <p:nvPr/>
        </p:nvSpPr>
        <p:spPr>
          <a:xfrm>
            <a:off x="1485225" y="2302650"/>
            <a:ext cx="279000" cy="2691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06" name="Google Shape;506;p47"/>
          <p:cNvSpPr/>
          <p:nvPr/>
        </p:nvSpPr>
        <p:spPr>
          <a:xfrm>
            <a:off x="576025" y="2494925"/>
            <a:ext cx="420900" cy="3558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07" name="Google Shape;507;p47"/>
          <p:cNvSpPr/>
          <p:nvPr/>
        </p:nvSpPr>
        <p:spPr>
          <a:xfrm>
            <a:off x="8448650" y="2571750"/>
            <a:ext cx="420900" cy="3558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08" name="Google Shape;508;p47"/>
          <p:cNvSpPr/>
          <p:nvPr/>
        </p:nvSpPr>
        <p:spPr>
          <a:xfrm>
            <a:off x="3901125" y="2679300"/>
            <a:ext cx="1381800" cy="3558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09" name="Google Shape;509;p47"/>
          <p:cNvSpPr/>
          <p:nvPr/>
        </p:nvSpPr>
        <p:spPr>
          <a:xfrm>
            <a:off x="2942100" y="2876550"/>
            <a:ext cx="736200" cy="3132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10" name="Google Shape;510;p47"/>
          <p:cNvSpPr/>
          <p:nvPr/>
        </p:nvSpPr>
        <p:spPr>
          <a:xfrm>
            <a:off x="343225" y="3035100"/>
            <a:ext cx="1381800" cy="3132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11" name="Google Shape;511;p47"/>
          <p:cNvSpPr/>
          <p:nvPr/>
        </p:nvSpPr>
        <p:spPr>
          <a:xfrm>
            <a:off x="1193400" y="3531400"/>
            <a:ext cx="1381800" cy="3132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12" name="Google Shape;512;p47"/>
          <p:cNvSpPr/>
          <p:nvPr/>
        </p:nvSpPr>
        <p:spPr>
          <a:xfrm>
            <a:off x="369025" y="3718700"/>
            <a:ext cx="1699500" cy="4977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cxnSp>
        <p:nvCxnSpPr>
          <p:cNvPr id="513" name="Google Shape;513;p47"/>
          <p:cNvCxnSpPr>
            <a:stCxn id="505" idx="6"/>
            <a:endCxn id="514" idx="1"/>
          </p:cNvCxnSpPr>
          <p:nvPr/>
        </p:nvCxnSpPr>
        <p:spPr>
          <a:xfrm flipH="1" rot="10800000">
            <a:off x="1764225" y="2086200"/>
            <a:ext cx="304200" cy="351000"/>
          </a:xfrm>
          <a:prstGeom prst="straightConnector1">
            <a:avLst/>
          </a:prstGeom>
          <a:noFill/>
          <a:ln cap="flat" cmpd="sng" w="9525">
            <a:solidFill>
              <a:schemeClr val="dk2"/>
            </a:solidFill>
            <a:prstDash val="solid"/>
            <a:round/>
            <a:headEnd len="med" w="med" type="none"/>
            <a:tailEnd len="med" w="med" type="triangle"/>
          </a:ln>
        </p:spPr>
      </p:cxnSp>
      <p:cxnSp>
        <p:nvCxnSpPr>
          <p:cNvPr id="515" name="Google Shape;515;p47"/>
          <p:cNvCxnSpPr>
            <a:stCxn id="508" idx="1"/>
            <a:endCxn id="514" idx="2"/>
          </p:cNvCxnSpPr>
          <p:nvPr/>
        </p:nvCxnSpPr>
        <p:spPr>
          <a:xfrm rot="10800000">
            <a:off x="3503785" y="2317106"/>
            <a:ext cx="599700" cy="414300"/>
          </a:xfrm>
          <a:prstGeom prst="straightConnector1">
            <a:avLst/>
          </a:prstGeom>
          <a:noFill/>
          <a:ln cap="flat" cmpd="sng" w="9525">
            <a:solidFill>
              <a:schemeClr val="dk2"/>
            </a:solidFill>
            <a:prstDash val="solid"/>
            <a:round/>
            <a:headEnd len="med" w="med" type="none"/>
            <a:tailEnd len="med" w="med" type="triangle"/>
          </a:ln>
        </p:spPr>
      </p:cxnSp>
      <p:cxnSp>
        <p:nvCxnSpPr>
          <p:cNvPr id="516" name="Google Shape;516;p47"/>
          <p:cNvCxnSpPr>
            <a:stCxn id="507" idx="1"/>
            <a:endCxn id="514" idx="3"/>
          </p:cNvCxnSpPr>
          <p:nvPr/>
        </p:nvCxnSpPr>
        <p:spPr>
          <a:xfrm rot="10800000">
            <a:off x="4939089" y="2086256"/>
            <a:ext cx="3571200" cy="537600"/>
          </a:xfrm>
          <a:prstGeom prst="straightConnector1">
            <a:avLst/>
          </a:prstGeom>
          <a:noFill/>
          <a:ln cap="flat" cmpd="sng" w="9525">
            <a:solidFill>
              <a:schemeClr val="dk2"/>
            </a:solidFill>
            <a:prstDash val="solid"/>
            <a:round/>
            <a:headEnd len="med" w="med" type="none"/>
            <a:tailEnd len="med" w="med" type="triangle"/>
          </a:ln>
        </p:spPr>
      </p:cxnSp>
      <p:sp>
        <p:nvSpPr>
          <p:cNvPr id="514" name="Google Shape;514;p47"/>
          <p:cNvSpPr txBox="1"/>
          <p:nvPr/>
        </p:nvSpPr>
        <p:spPr>
          <a:xfrm>
            <a:off x="2068525" y="1855338"/>
            <a:ext cx="2870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rgbClr val="FF0000"/>
                </a:solidFill>
                <a:latin typeface="Calibri"/>
                <a:ea typeface="Calibri"/>
                <a:cs typeface="Calibri"/>
                <a:sym typeface="Calibri"/>
              </a:rPr>
              <a:t>Urgency, saying user has to act now. Meant to scare user into acting too fast to think</a:t>
            </a:r>
            <a:endParaRPr sz="900">
              <a:solidFill>
                <a:srgbClr val="FF0000"/>
              </a:solidFill>
              <a:latin typeface="Calibri"/>
              <a:ea typeface="Calibri"/>
              <a:cs typeface="Calibri"/>
              <a:sym typeface="Calibri"/>
            </a:endParaRPr>
          </a:p>
        </p:txBody>
      </p:sp>
      <p:cxnSp>
        <p:nvCxnSpPr>
          <p:cNvPr id="517" name="Google Shape;517;p47"/>
          <p:cNvCxnSpPr>
            <a:stCxn id="509" idx="5"/>
          </p:cNvCxnSpPr>
          <p:nvPr/>
        </p:nvCxnSpPr>
        <p:spPr>
          <a:xfrm>
            <a:off x="3570486" y="3143883"/>
            <a:ext cx="122700" cy="51000"/>
          </a:xfrm>
          <a:prstGeom prst="straightConnector1">
            <a:avLst/>
          </a:prstGeom>
          <a:noFill/>
          <a:ln cap="flat" cmpd="sng" w="9525">
            <a:solidFill>
              <a:schemeClr val="dk2"/>
            </a:solidFill>
            <a:prstDash val="solid"/>
            <a:round/>
            <a:headEnd len="med" w="med" type="none"/>
            <a:tailEnd len="med" w="med" type="triangle"/>
          </a:ln>
        </p:spPr>
      </p:cxnSp>
      <p:sp>
        <p:nvSpPr>
          <p:cNvPr id="518" name="Google Shape;518;p47"/>
          <p:cNvSpPr txBox="1"/>
          <p:nvPr/>
        </p:nvSpPr>
        <p:spPr>
          <a:xfrm>
            <a:off x="3598475" y="3116750"/>
            <a:ext cx="28707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rgbClr val="FF0000"/>
                </a:solidFill>
                <a:latin typeface="Calibri"/>
                <a:ea typeface="Calibri"/>
                <a:cs typeface="Calibri"/>
                <a:sym typeface="Calibri"/>
              </a:rPr>
              <a:t>Mistakes in spelling/grammar</a:t>
            </a:r>
            <a:endParaRPr sz="900">
              <a:solidFill>
                <a:srgbClr val="FF0000"/>
              </a:solidFill>
              <a:latin typeface="Calibri"/>
              <a:ea typeface="Calibri"/>
              <a:cs typeface="Calibri"/>
              <a:sym typeface="Calibri"/>
            </a:endParaRPr>
          </a:p>
        </p:txBody>
      </p:sp>
      <p:sp>
        <p:nvSpPr>
          <p:cNvPr id="519" name="Google Shape;519;p47"/>
          <p:cNvSpPr txBox="1"/>
          <p:nvPr/>
        </p:nvSpPr>
        <p:spPr>
          <a:xfrm>
            <a:off x="1725025" y="2983675"/>
            <a:ext cx="16092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rgbClr val="FF0000"/>
                </a:solidFill>
                <a:latin typeface="Calibri"/>
                <a:ea typeface="Calibri"/>
                <a:cs typeface="Calibri"/>
                <a:sym typeface="Calibri"/>
              </a:rPr>
              <a:t>Unauthorized website</a:t>
            </a:r>
            <a:endParaRPr sz="900">
              <a:solidFill>
                <a:srgbClr val="FF0000"/>
              </a:solidFill>
              <a:latin typeface="Calibri"/>
              <a:ea typeface="Calibri"/>
              <a:cs typeface="Calibri"/>
              <a:sym typeface="Calibri"/>
            </a:endParaRPr>
          </a:p>
        </p:txBody>
      </p:sp>
      <p:sp>
        <p:nvSpPr>
          <p:cNvPr id="520" name="Google Shape;520;p47"/>
          <p:cNvSpPr txBox="1"/>
          <p:nvPr/>
        </p:nvSpPr>
        <p:spPr>
          <a:xfrm>
            <a:off x="2575200" y="3521500"/>
            <a:ext cx="28707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rgbClr val="FF0000"/>
                </a:solidFill>
                <a:latin typeface="Calibri"/>
                <a:ea typeface="Calibri"/>
                <a:cs typeface="Calibri"/>
                <a:sym typeface="Calibri"/>
              </a:rPr>
              <a:t>Repetition of the urgency</a:t>
            </a:r>
            <a:endParaRPr sz="900">
              <a:solidFill>
                <a:srgbClr val="FF0000"/>
              </a:solidFill>
              <a:latin typeface="Calibri"/>
              <a:ea typeface="Calibri"/>
              <a:cs typeface="Calibri"/>
              <a:sym typeface="Calibri"/>
            </a:endParaRPr>
          </a:p>
        </p:txBody>
      </p:sp>
      <p:sp>
        <p:nvSpPr>
          <p:cNvPr id="521" name="Google Shape;521;p47"/>
          <p:cNvSpPr txBox="1"/>
          <p:nvPr/>
        </p:nvSpPr>
        <p:spPr>
          <a:xfrm>
            <a:off x="1963700" y="4037050"/>
            <a:ext cx="28707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rgbClr val="FF0000"/>
                </a:solidFill>
                <a:latin typeface="Calibri"/>
                <a:ea typeface="Calibri"/>
                <a:cs typeface="Calibri"/>
                <a:sym typeface="Calibri"/>
              </a:rPr>
              <a:t>Clearly student info, not a </a:t>
            </a:r>
            <a:r>
              <a:rPr lang="en" sz="900">
                <a:solidFill>
                  <a:srgbClr val="FF0000"/>
                </a:solidFill>
                <a:latin typeface="Calibri"/>
                <a:ea typeface="Calibri"/>
                <a:cs typeface="Calibri"/>
                <a:sym typeface="Calibri"/>
              </a:rPr>
              <a:t>faculty</a:t>
            </a:r>
            <a:r>
              <a:rPr lang="en" sz="900">
                <a:solidFill>
                  <a:srgbClr val="FF0000"/>
                </a:solidFill>
                <a:latin typeface="Calibri"/>
                <a:ea typeface="Calibri"/>
                <a:cs typeface="Calibri"/>
                <a:sym typeface="Calibri"/>
              </a:rPr>
              <a:t> member</a:t>
            </a:r>
            <a:endParaRPr sz="900">
              <a:solidFill>
                <a:srgbClr val="FF0000"/>
              </a:solidFill>
              <a:latin typeface="Calibri"/>
              <a:ea typeface="Calibri"/>
              <a:cs typeface="Calibri"/>
              <a:sym typeface="Calibri"/>
            </a:endParaRPr>
          </a:p>
        </p:txBody>
      </p:sp>
      <p:cxnSp>
        <p:nvCxnSpPr>
          <p:cNvPr id="522" name="Google Shape;522;p47"/>
          <p:cNvCxnSpPr>
            <a:stCxn id="519" idx="1"/>
            <a:endCxn id="519" idx="1"/>
          </p:cNvCxnSpPr>
          <p:nvPr/>
        </p:nvCxnSpPr>
        <p:spPr>
          <a:xfrm>
            <a:off x="1725025" y="3145225"/>
            <a:ext cx="0" cy="0"/>
          </a:xfrm>
          <a:prstGeom prst="straightConnector1">
            <a:avLst/>
          </a:prstGeom>
          <a:noFill/>
          <a:ln cap="flat" cmpd="sng" w="9525">
            <a:solidFill>
              <a:schemeClr val="dk2"/>
            </a:solidFill>
            <a:prstDash val="solid"/>
            <a:round/>
            <a:headEnd len="med" w="med" type="none"/>
            <a:tailEnd len="med" w="med" type="triangle"/>
          </a:ln>
        </p:spPr>
      </p:cxnSp>
      <p:cxnSp>
        <p:nvCxnSpPr>
          <p:cNvPr id="523" name="Google Shape;523;p47"/>
          <p:cNvCxnSpPr>
            <a:stCxn id="520" idx="1"/>
            <a:endCxn id="520" idx="1"/>
          </p:cNvCxnSpPr>
          <p:nvPr/>
        </p:nvCxnSpPr>
        <p:spPr>
          <a:xfrm>
            <a:off x="2575200" y="3683050"/>
            <a:ext cx="0" cy="0"/>
          </a:xfrm>
          <a:prstGeom prst="straightConnector1">
            <a:avLst/>
          </a:prstGeom>
          <a:noFill/>
          <a:ln cap="flat" cmpd="sng" w="9525">
            <a:solidFill>
              <a:schemeClr val="dk2"/>
            </a:solidFill>
            <a:prstDash val="solid"/>
            <a:round/>
            <a:headEnd len="med" w="med" type="none"/>
            <a:tailEnd len="med" w="med" type="triangle"/>
          </a:ln>
        </p:spPr>
      </p:cxnSp>
      <p:cxnSp>
        <p:nvCxnSpPr>
          <p:cNvPr id="524" name="Google Shape;524;p47"/>
          <p:cNvCxnSpPr>
            <a:stCxn id="512" idx="5"/>
            <a:endCxn id="521" idx="1"/>
          </p:cNvCxnSpPr>
          <p:nvPr/>
        </p:nvCxnSpPr>
        <p:spPr>
          <a:xfrm>
            <a:off x="1819639" y="4143514"/>
            <a:ext cx="144000" cy="55200"/>
          </a:xfrm>
          <a:prstGeom prst="straightConnector1">
            <a:avLst/>
          </a:prstGeom>
          <a:noFill/>
          <a:ln cap="flat" cmpd="sng" w="9525">
            <a:solidFill>
              <a:schemeClr val="dk2"/>
            </a:solidFill>
            <a:prstDash val="solid"/>
            <a:round/>
            <a:headEnd len="med" w="med" type="none"/>
            <a:tailEnd len="med" w="med" type="triangle"/>
          </a:ln>
        </p:spPr>
      </p:cxnSp>
      <p:sp>
        <p:nvSpPr>
          <p:cNvPr id="525" name="Google Shape;525;p47"/>
          <p:cNvSpPr txBox="1"/>
          <p:nvPr/>
        </p:nvSpPr>
        <p:spPr>
          <a:xfrm>
            <a:off x="1030425" y="2495325"/>
            <a:ext cx="28707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rgbClr val="FF0000"/>
                </a:solidFill>
                <a:latin typeface="Calibri"/>
                <a:ea typeface="Calibri"/>
                <a:cs typeface="Calibri"/>
                <a:sym typeface="Calibri"/>
              </a:rPr>
              <a:t>Universal language</a:t>
            </a:r>
            <a:endParaRPr sz="900">
              <a:solidFill>
                <a:srgbClr val="FF0000"/>
              </a:solidFill>
              <a:latin typeface="Calibri"/>
              <a:ea typeface="Calibri"/>
              <a:cs typeface="Calibri"/>
              <a:sym typeface="Calibri"/>
            </a:endParaRPr>
          </a:p>
        </p:txBody>
      </p:sp>
      <p:cxnSp>
        <p:nvCxnSpPr>
          <p:cNvPr id="526" name="Google Shape;526;p47"/>
          <p:cNvCxnSpPr/>
          <p:nvPr/>
        </p:nvCxnSpPr>
        <p:spPr>
          <a:xfrm>
            <a:off x="996925" y="2672825"/>
            <a:ext cx="0" cy="0"/>
          </a:xfrm>
          <a:prstGeom prst="straightConnector1">
            <a:avLst/>
          </a:prstGeom>
          <a:noFill/>
          <a:ln cap="flat" cmpd="sng" w="9525">
            <a:solidFill>
              <a:schemeClr val="dk2"/>
            </a:solidFill>
            <a:prstDash val="solid"/>
            <a:round/>
            <a:headEnd len="med" w="med" type="none"/>
            <a:tailEnd len="med" w="med" type="triangle"/>
          </a:ln>
        </p:spPr>
      </p:cxnSp>
      <p:sp>
        <p:nvSpPr>
          <p:cNvPr id="527" name="Google Shape;527;p47"/>
          <p:cNvSpPr txBox="1"/>
          <p:nvPr/>
        </p:nvSpPr>
        <p:spPr>
          <a:xfrm>
            <a:off x="4897250" y="3621250"/>
            <a:ext cx="3972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FF0000"/>
                </a:solidFill>
                <a:latin typeface="Calibri"/>
                <a:ea typeface="Calibri"/>
                <a:cs typeface="Calibri"/>
                <a:sym typeface="Calibri"/>
              </a:rPr>
              <a:t>This email is a scam but a very real one. It is important to recognize the signs of a phishing scam to prevent giving personal information to hackers. </a:t>
            </a:r>
            <a:endParaRPr sz="1200">
              <a:solidFill>
                <a:srgbClr val="FF0000"/>
              </a:solidFill>
              <a:latin typeface="Calibri"/>
              <a:ea typeface="Calibri"/>
              <a:cs typeface="Calibri"/>
              <a:sym typeface="Calibri"/>
            </a:endParaRPr>
          </a:p>
        </p:txBody>
      </p:sp>
      <p:sp>
        <p:nvSpPr>
          <p:cNvPr id="528" name="Google Shape;528;p47"/>
          <p:cNvSpPr txBox="1"/>
          <p:nvPr/>
        </p:nvSpPr>
        <p:spPr>
          <a:xfrm>
            <a:off x="4620600" y="1664650"/>
            <a:ext cx="4371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rgbClr val="3F3F3F"/>
                </a:solidFill>
                <a:latin typeface="Calibri"/>
                <a:ea typeface="Calibri"/>
                <a:cs typeface="Calibri"/>
                <a:sym typeface="Calibri"/>
              </a:rPr>
              <a:t>User had no prior knowledge of this termination, and did not have a dual college account. </a:t>
            </a:r>
            <a:endParaRPr sz="900">
              <a:solidFill>
                <a:srgbClr val="3F3F3F"/>
              </a:solidFill>
              <a:latin typeface="Calibri"/>
              <a:ea typeface="Calibri"/>
              <a:cs typeface="Calibri"/>
              <a:sym typeface="Calibri"/>
            </a:endParaRPr>
          </a:p>
        </p:txBody>
      </p:sp>
      <p:sp>
        <p:nvSpPr>
          <p:cNvPr id="529" name="Google Shape;529;p47"/>
          <p:cNvSpPr/>
          <p:nvPr/>
        </p:nvSpPr>
        <p:spPr>
          <a:xfrm>
            <a:off x="4205950" y="2763923"/>
            <a:ext cx="232800" cy="1635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cxnSp>
        <p:nvCxnSpPr>
          <p:cNvPr id="530" name="Google Shape;530;p47"/>
          <p:cNvCxnSpPr>
            <a:stCxn id="529" idx="4"/>
          </p:cNvCxnSpPr>
          <p:nvPr/>
        </p:nvCxnSpPr>
        <p:spPr>
          <a:xfrm flipH="1">
            <a:off x="4241350" y="2927423"/>
            <a:ext cx="81000" cy="1977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2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2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2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2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2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2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2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4" name="Shape 534"/>
        <p:cNvGrpSpPr/>
        <p:nvPr/>
      </p:nvGrpSpPr>
      <p:grpSpPr>
        <a:xfrm>
          <a:off x="0" y="0"/>
          <a:ext cx="0" cy="0"/>
          <a:chOff x="0" y="0"/>
          <a:chExt cx="0" cy="0"/>
        </a:xfrm>
      </p:grpSpPr>
      <p:sp>
        <p:nvSpPr>
          <p:cNvPr id="535" name="Google Shape;535;p48"/>
          <p:cNvSpPr/>
          <p:nvPr/>
        </p:nvSpPr>
        <p:spPr>
          <a:xfrm>
            <a:off x="868800" y="1295850"/>
            <a:ext cx="7499400" cy="3114900"/>
          </a:xfrm>
          <a:prstGeom prst="rect">
            <a:avLst/>
          </a:prstGeom>
          <a:solidFill>
            <a:schemeClr val="accent1"/>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36" name="Google Shape;536;p48"/>
          <p:cNvSpPr txBox="1"/>
          <p:nvPr>
            <p:ph type="title"/>
          </p:nvPr>
        </p:nvSpPr>
        <p:spPr>
          <a:xfrm>
            <a:off x="800110" y="207752"/>
            <a:ext cx="7543800" cy="10881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
              <a:t>DDoS</a:t>
            </a:r>
            <a:endParaRPr/>
          </a:p>
        </p:txBody>
      </p:sp>
      <p:sp>
        <p:nvSpPr>
          <p:cNvPr id="537" name="Google Shape;537;p48"/>
          <p:cNvSpPr txBox="1"/>
          <p:nvPr>
            <p:ph idx="1" type="body"/>
          </p:nvPr>
        </p:nvSpPr>
        <p:spPr>
          <a:xfrm>
            <a:off x="868810" y="1384539"/>
            <a:ext cx="3703200" cy="552300"/>
          </a:xfrm>
          <a:prstGeom prst="rect">
            <a:avLst/>
          </a:prstGeom>
          <a:effectLst>
            <a:outerShdw blurRad="57150" rotWithShape="0" algn="bl" dir="5400000" dist="19050">
              <a:srgbClr val="000000">
                <a:alpha val="30000"/>
              </a:srgbClr>
            </a:outerShdw>
          </a:effectLst>
        </p:spPr>
        <p:txBody>
          <a:bodyPr anchorCtr="0" anchor="ctr" bIns="34275" lIns="68575" spcFirstLastPara="1" rIns="68575" wrap="square" tIns="34275">
            <a:normAutofit/>
          </a:bodyPr>
          <a:lstStyle/>
          <a:p>
            <a:pPr indent="0" lvl="0" marL="0" rtl="0" algn="l">
              <a:spcBef>
                <a:spcPts val="900"/>
              </a:spcBef>
              <a:spcAft>
                <a:spcPts val="200"/>
              </a:spcAft>
              <a:buNone/>
            </a:pPr>
            <a:r>
              <a:rPr lang="en">
                <a:solidFill>
                  <a:srgbClr val="5E6E6E"/>
                </a:solidFill>
              </a:rPr>
              <a:t>Risk Factors</a:t>
            </a:r>
            <a:endParaRPr>
              <a:solidFill>
                <a:srgbClr val="5E6E6E"/>
              </a:solidFill>
            </a:endParaRPr>
          </a:p>
        </p:txBody>
      </p:sp>
      <p:sp>
        <p:nvSpPr>
          <p:cNvPr id="538" name="Google Shape;538;p48"/>
          <p:cNvSpPr txBox="1"/>
          <p:nvPr>
            <p:ph idx="2" type="body"/>
          </p:nvPr>
        </p:nvSpPr>
        <p:spPr>
          <a:xfrm>
            <a:off x="822960" y="1936750"/>
            <a:ext cx="3703200" cy="2533800"/>
          </a:xfrm>
          <a:prstGeom prst="rect">
            <a:avLst/>
          </a:prstGeom>
          <a:effectLst>
            <a:outerShdw blurRad="57150" rotWithShape="0" algn="bl" dir="5400000" dist="19050">
              <a:srgbClr val="000000">
                <a:alpha val="30000"/>
              </a:srgbClr>
            </a:outerShdw>
          </a:effectLst>
        </p:spPr>
        <p:txBody>
          <a:bodyPr anchorCtr="0" anchor="t" bIns="34275" lIns="0" spcFirstLastPara="1" rIns="0" wrap="square" tIns="34275">
            <a:noAutofit/>
          </a:bodyPr>
          <a:lstStyle/>
          <a:p>
            <a:pPr indent="-304800" lvl="0" marL="457200" rtl="0" algn="l">
              <a:lnSpc>
                <a:spcPct val="115000"/>
              </a:lnSpc>
              <a:spcBef>
                <a:spcPts val="0"/>
              </a:spcBef>
              <a:spcAft>
                <a:spcPts val="0"/>
              </a:spcAft>
              <a:buClr>
                <a:srgbClr val="5E6E6E"/>
              </a:buClr>
              <a:buSzPts val="1200"/>
              <a:buChar char="❏"/>
            </a:pPr>
            <a:r>
              <a:rPr lang="en" sz="1100">
                <a:solidFill>
                  <a:srgbClr val="5E6E6E"/>
                </a:solidFill>
              </a:rPr>
              <a:t>Distributed Denial of Service:</a:t>
            </a:r>
            <a:endParaRPr sz="1100">
              <a:solidFill>
                <a:srgbClr val="5E6E6E"/>
              </a:solidFill>
            </a:endParaRPr>
          </a:p>
          <a:p>
            <a:pPr indent="-304800" lvl="1" marL="914400" rtl="0" algn="l">
              <a:lnSpc>
                <a:spcPct val="115000"/>
              </a:lnSpc>
              <a:spcBef>
                <a:spcPts val="0"/>
              </a:spcBef>
              <a:spcAft>
                <a:spcPts val="0"/>
              </a:spcAft>
              <a:buClr>
                <a:srgbClr val="5E6E6E"/>
              </a:buClr>
              <a:buSzPts val="1200"/>
              <a:buChar char="❏"/>
            </a:pPr>
            <a:r>
              <a:rPr lang="en" sz="1100">
                <a:solidFill>
                  <a:srgbClr val="5E6E6E"/>
                </a:solidFill>
              </a:rPr>
              <a:t>Attacks flood device's operations and render it unusable</a:t>
            </a:r>
            <a:endParaRPr sz="1100">
              <a:solidFill>
                <a:srgbClr val="5E6E6E"/>
              </a:solidFill>
            </a:endParaRPr>
          </a:p>
          <a:p>
            <a:pPr indent="-304800" lvl="1" marL="914400" rtl="0" algn="l">
              <a:lnSpc>
                <a:spcPct val="115000"/>
              </a:lnSpc>
              <a:spcBef>
                <a:spcPts val="0"/>
              </a:spcBef>
              <a:spcAft>
                <a:spcPts val="0"/>
              </a:spcAft>
              <a:buClr>
                <a:srgbClr val="5E6E6E"/>
              </a:buClr>
              <a:buSzPts val="1200"/>
              <a:buChar char="❏"/>
            </a:pPr>
            <a:r>
              <a:rPr lang="en" sz="1100">
                <a:solidFill>
                  <a:srgbClr val="5E6E6E"/>
                </a:solidFill>
              </a:rPr>
              <a:t>Send signals from bogus sources to create traffic in device system, making it difficult to track where attack originated</a:t>
            </a:r>
            <a:endParaRPr sz="1100">
              <a:solidFill>
                <a:srgbClr val="5E6E6E"/>
              </a:solidFill>
            </a:endParaRPr>
          </a:p>
          <a:p>
            <a:pPr indent="-304800" lvl="1" marL="914400" rtl="0" algn="l">
              <a:lnSpc>
                <a:spcPct val="115000"/>
              </a:lnSpc>
              <a:spcBef>
                <a:spcPts val="0"/>
              </a:spcBef>
              <a:spcAft>
                <a:spcPts val="0"/>
              </a:spcAft>
              <a:buClr>
                <a:srgbClr val="5E6E6E"/>
              </a:buClr>
              <a:buSzPts val="1200"/>
              <a:buChar char="❏"/>
            </a:pPr>
            <a:r>
              <a:rPr lang="en" sz="1100">
                <a:solidFill>
                  <a:srgbClr val="5E6E6E"/>
                </a:solidFill>
              </a:rPr>
              <a:t>Attacks the connection rather than the device itself</a:t>
            </a:r>
            <a:endParaRPr sz="1100">
              <a:solidFill>
                <a:srgbClr val="5E6E6E"/>
              </a:solidFill>
            </a:endParaRPr>
          </a:p>
          <a:p>
            <a:pPr indent="-304800" lvl="1" marL="914400" rtl="0" algn="l">
              <a:lnSpc>
                <a:spcPct val="115000"/>
              </a:lnSpc>
              <a:spcBef>
                <a:spcPts val="0"/>
              </a:spcBef>
              <a:spcAft>
                <a:spcPts val="0"/>
              </a:spcAft>
              <a:buClr>
                <a:srgbClr val="5E6E6E"/>
              </a:buClr>
              <a:buSzPts val="1200"/>
              <a:buChar char="❏"/>
            </a:pPr>
            <a:r>
              <a:rPr lang="en" sz="1100">
                <a:solidFill>
                  <a:srgbClr val="5E6E6E"/>
                </a:solidFill>
              </a:rPr>
              <a:t>Imagine</a:t>
            </a:r>
            <a:r>
              <a:rPr lang="en" sz="1100">
                <a:solidFill>
                  <a:srgbClr val="5E6E6E"/>
                </a:solidFill>
              </a:rPr>
              <a:t> a person receiving so many phone calls at once that they can’t use their phone, and they must go through their provider to block all the calls </a:t>
            </a:r>
            <a:endParaRPr sz="1200">
              <a:solidFill>
                <a:srgbClr val="5E6E6E"/>
              </a:solidFill>
            </a:endParaRPr>
          </a:p>
        </p:txBody>
      </p:sp>
      <p:sp>
        <p:nvSpPr>
          <p:cNvPr id="539" name="Google Shape;539;p48"/>
          <p:cNvSpPr txBox="1"/>
          <p:nvPr>
            <p:ph idx="3" type="body"/>
          </p:nvPr>
        </p:nvSpPr>
        <p:spPr>
          <a:xfrm>
            <a:off x="4663440" y="1384539"/>
            <a:ext cx="3703200" cy="552300"/>
          </a:xfrm>
          <a:prstGeom prst="rect">
            <a:avLst/>
          </a:prstGeom>
          <a:effectLst>
            <a:outerShdw blurRad="57150" rotWithShape="0" algn="bl" dir="5400000" dist="19050">
              <a:srgbClr val="000000">
                <a:alpha val="30000"/>
              </a:srgbClr>
            </a:outerShdw>
          </a:effectLst>
        </p:spPr>
        <p:txBody>
          <a:bodyPr anchorCtr="0" anchor="ctr" bIns="34275" lIns="68575" spcFirstLastPara="1" rIns="68575" wrap="square" tIns="34275">
            <a:normAutofit/>
          </a:bodyPr>
          <a:lstStyle/>
          <a:p>
            <a:pPr indent="0" lvl="0" marL="0" rtl="0" algn="l">
              <a:spcBef>
                <a:spcPts val="900"/>
              </a:spcBef>
              <a:spcAft>
                <a:spcPts val="200"/>
              </a:spcAft>
              <a:buNone/>
            </a:pPr>
            <a:r>
              <a:rPr lang="en">
                <a:solidFill>
                  <a:srgbClr val="5E6E6E"/>
                </a:solidFill>
              </a:rPr>
              <a:t>Forms of Defense</a:t>
            </a:r>
            <a:endParaRPr>
              <a:solidFill>
                <a:srgbClr val="5E6E6E"/>
              </a:solidFill>
            </a:endParaRPr>
          </a:p>
        </p:txBody>
      </p:sp>
      <p:sp>
        <p:nvSpPr>
          <p:cNvPr id="540" name="Google Shape;540;p48"/>
          <p:cNvSpPr txBox="1"/>
          <p:nvPr>
            <p:ph idx="4" type="body"/>
          </p:nvPr>
        </p:nvSpPr>
        <p:spPr>
          <a:xfrm>
            <a:off x="4663440" y="1936750"/>
            <a:ext cx="3703200" cy="2533800"/>
          </a:xfrm>
          <a:prstGeom prst="rect">
            <a:avLst/>
          </a:prstGeom>
          <a:effectLst>
            <a:outerShdw blurRad="57150" rotWithShape="0" algn="bl" dir="5400000" dist="19050">
              <a:srgbClr val="000000">
                <a:alpha val="30000"/>
              </a:srgbClr>
            </a:outerShdw>
          </a:effectLst>
        </p:spPr>
        <p:txBody>
          <a:bodyPr anchorCtr="0" anchor="t" bIns="34275" lIns="0" spcFirstLastPara="1" rIns="0" wrap="square" tIns="34275">
            <a:noAutofit/>
          </a:bodyPr>
          <a:lstStyle/>
          <a:p>
            <a:pPr indent="-304800" lvl="0" marL="457200" rtl="0" algn="l">
              <a:lnSpc>
                <a:spcPct val="115000"/>
              </a:lnSpc>
              <a:spcBef>
                <a:spcPts val="0"/>
              </a:spcBef>
              <a:spcAft>
                <a:spcPts val="0"/>
              </a:spcAft>
              <a:buClr>
                <a:srgbClr val="5E6E6E"/>
              </a:buClr>
              <a:buSzPts val="1200"/>
              <a:buChar char="❏"/>
            </a:pPr>
            <a:r>
              <a:rPr lang="en" sz="1100">
                <a:solidFill>
                  <a:srgbClr val="5E6E6E"/>
                </a:solidFill>
              </a:rPr>
              <a:t>These attacks usually are solved at the corporate level and can’t be prevented by device user</a:t>
            </a:r>
            <a:endParaRPr sz="1100">
              <a:solidFill>
                <a:srgbClr val="5E6E6E"/>
              </a:solidFill>
            </a:endParaRPr>
          </a:p>
          <a:p>
            <a:pPr indent="-304800" lvl="0" marL="457200" rtl="0" algn="l">
              <a:lnSpc>
                <a:spcPct val="115000"/>
              </a:lnSpc>
              <a:spcBef>
                <a:spcPts val="0"/>
              </a:spcBef>
              <a:spcAft>
                <a:spcPts val="0"/>
              </a:spcAft>
              <a:buClr>
                <a:srgbClr val="5E6E6E"/>
              </a:buClr>
              <a:buSzPts val="1200"/>
              <a:buChar char="❏"/>
            </a:pPr>
            <a:r>
              <a:rPr lang="en" sz="1100">
                <a:solidFill>
                  <a:srgbClr val="5E6E6E"/>
                </a:solidFill>
              </a:rPr>
              <a:t>A</a:t>
            </a:r>
            <a:r>
              <a:rPr lang="en" sz="1100">
                <a:solidFill>
                  <a:srgbClr val="5E6E6E"/>
                </a:solidFill>
              </a:rPr>
              <a:t>dding extra security layers to a device that has been created and is available to receive</a:t>
            </a:r>
            <a:endParaRPr sz="1100">
              <a:solidFill>
                <a:srgbClr val="5E6E6E"/>
              </a:solidFill>
            </a:endParaRPr>
          </a:p>
          <a:p>
            <a:pPr indent="-304800" lvl="0" marL="457200" rtl="0" algn="l">
              <a:lnSpc>
                <a:spcPct val="115000"/>
              </a:lnSpc>
              <a:spcBef>
                <a:spcPts val="0"/>
              </a:spcBef>
              <a:spcAft>
                <a:spcPts val="0"/>
              </a:spcAft>
              <a:buClr>
                <a:srgbClr val="5E6E6E"/>
              </a:buClr>
              <a:buSzPts val="1200"/>
              <a:buChar char="❏"/>
            </a:pPr>
            <a:r>
              <a:rPr lang="en" sz="1100">
                <a:solidFill>
                  <a:srgbClr val="5E6E6E"/>
                </a:solidFill>
              </a:rPr>
              <a:t>Customers must rely on device's company to get them functional again and input necessary security measures to prevent attacks</a:t>
            </a:r>
            <a:endParaRPr sz="1200">
              <a:solidFill>
                <a:srgbClr val="5E6E6E"/>
              </a:solidFill>
            </a:endParaRPr>
          </a:p>
        </p:txBody>
      </p:sp>
      <p:cxnSp>
        <p:nvCxnSpPr>
          <p:cNvPr id="541" name="Google Shape;541;p48"/>
          <p:cNvCxnSpPr/>
          <p:nvPr/>
        </p:nvCxnSpPr>
        <p:spPr>
          <a:xfrm>
            <a:off x="902100" y="1829125"/>
            <a:ext cx="3444000" cy="5100"/>
          </a:xfrm>
          <a:prstGeom prst="straightConnector1">
            <a:avLst/>
          </a:prstGeom>
          <a:noFill/>
          <a:ln cap="flat" cmpd="sng" w="9525">
            <a:solidFill>
              <a:srgbClr val="5E6E6E"/>
            </a:solidFill>
            <a:prstDash val="solid"/>
            <a:round/>
            <a:headEnd len="med" w="med" type="none"/>
            <a:tailEnd len="med" w="med" type="none"/>
          </a:ln>
        </p:spPr>
      </p:cxnSp>
      <p:cxnSp>
        <p:nvCxnSpPr>
          <p:cNvPr id="542" name="Google Shape;542;p48"/>
          <p:cNvCxnSpPr/>
          <p:nvPr/>
        </p:nvCxnSpPr>
        <p:spPr>
          <a:xfrm>
            <a:off x="4722750" y="1834225"/>
            <a:ext cx="3590700" cy="9900"/>
          </a:xfrm>
          <a:prstGeom prst="straightConnector1">
            <a:avLst/>
          </a:prstGeom>
          <a:noFill/>
          <a:ln cap="flat" cmpd="sng" w="9525">
            <a:solidFill>
              <a:srgbClr val="5E6E6E"/>
            </a:solidFill>
            <a:prstDash val="solid"/>
            <a:round/>
            <a:headEnd len="med" w="med" type="none"/>
            <a:tailEnd len="med" w="med" type="none"/>
          </a:ln>
        </p:spPr>
      </p:cxnSp>
      <p:cxnSp>
        <p:nvCxnSpPr>
          <p:cNvPr id="543" name="Google Shape;543;p48"/>
          <p:cNvCxnSpPr/>
          <p:nvPr/>
        </p:nvCxnSpPr>
        <p:spPr>
          <a:xfrm flipH="1" rot="10800000">
            <a:off x="104675" y="383825"/>
            <a:ext cx="8876400" cy="99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7" name="Shape 547"/>
        <p:cNvGrpSpPr/>
        <p:nvPr/>
      </p:nvGrpSpPr>
      <p:grpSpPr>
        <a:xfrm>
          <a:off x="0" y="0"/>
          <a:ext cx="0" cy="0"/>
          <a:chOff x="0" y="0"/>
          <a:chExt cx="0" cy="0"/>
        </a:xfrm>
      </p:grpSpPr>
      <p:sp>
        <p:nvSpPr>
          <p:cNvPr id="548" name="Google Shape;548;p49"/>
          <p:cNvSpPr txBox="1"/>
          <p:nvPr>
            <p:ph type="title"/>
          </p:nvPr>
        </p:nvSpPr>
        <p:spPr>
          <a:xfrm>
            <a:off x="822960" y="214952"/>
            <a:ext cx="7543800" cy="1088100"/>
          </a:xfrm>
          <a:prstGeom prst="rect">
            <a:avLst/>
          </a:prstGeom>
          <a:noFill/>
          <a:ln>
            <a:noFill/>
          </a:ln>
        </p:spPr>
        <p:txBody>
          <a:bodyPr anchorCtr="0" anchor="b" bIns="34275" lIns="68575" spcFirstLastPara="1" rIns="68575" wrap="square" tIns="34275">
            <a:normAutofit/>
          </a:bodyPr>
          <a:lstStyle/>
          <a:p>
            <a:pPr indent="0" lvl="0" marL="0" rtl="0" algn="l">
              <a:lnSpc>
                <a:spcPct val="85000"/>
              </a:lnSpc>
              <a:spcBef>
                <a:spcPts val="0"/>
              </a:spcBef>
              <a:spcAft>
                <a:spcPts val="0"/>
              </a:spcAft>
              <a:buClr>
                <a:srgbClr val="3F3F3F"/>
              </a:buClr>
              <a:buSzPts val="3600"/>
              <a:buFont typeface="Arial"/>
              <a:buNone/>
            </a:pPr>
            <a:r>
              <a:rPr lang="en" sz="3500"/>
              <a:t>So How Do We Protect Our Devices?</a:t>
            </a:r>
            <a:endParaRPr sz="3500"/>
          </a:p>
        </p:txBody>
      </p:sp>
      <p:sp>
        <p:nvSpPr>
          <p:cNvPr id="549" name="Google Shape;549;p49"/>
          <p:cNvSpPr/>
          <p:nvPr/>
        </p:nvSpPr>
        <p:spPr>
          <a:xfrm>
            <a:off x="822950" y="2642250"/>
            <a:ext cx="7543800" cy="1444800"/>
          </a:xfrm>
          <a:prstGeom prst="roundRect">
            <a:avLst>
              <a:gd fmla="val 16667" name="adj"/>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700" u="sng">
                <a:latin typeface="Calibri"/>
                <a:ea typeface="Calibri"/>
                <a:cs typeface="Calibri"/>
                <a:sym typeface="Calibri"/>
              </a:rPr>
              <a:t>BEST PRACTICE IS BEING AWARE!</a:t>
            </a:r>
            <a:endParaRPr sz="1700" u="sng">
              <a:latin typeface="Calibri"/>
              <a:ea typeface="Calibri"/>
              <a:cs typeface="Calibri"/>
              <a:sym typeface="Calibri"/>
            </a:endParaRPr>
          </a:p>
          <a:p>
            <a:pPr indent="0" lvl="0" marL="0" rtl="0" algn="ctr">
              <a:spcBef>
                <a:spcPts val="0"/>
              </a:spcBef>
              <a:spcAft>
                <a:spcPts val="0"/>
              </a:spcAft>
              <a:buNone/>
            </a:pPr>
            <a:r>
              <a:t/>
            </a:r>
            <a:endParaRPr sz="1700" u="sng">
              <a:latin typeface="Calibri"/>
              <a:ea typeface="Calibri"/>
              <a:cs typeface="Calibri"/>
              <a:sym typeface="Calibri"/>
            </a:endParaRPr>
          </a:p>
          <a:p>
            <a:pPr indent="0" lvl="0" marL="0" rtl="0" algn="ctr">
              <a:spcBef>
                <a:spcPts val="0"/>
              </a:spcBef>
              <a:spcAft>
                <a:spcPts val="0"/>
              </a:spcAft>
              <a:buNone/>
            </a:pPr>
            <a:r>
              <a:rPr lang="en">
                <a:latin typeface="Calibri"/>
                <a:ea typeface="Calibri"/>
                <a:cs typeface="Calibri"/>
                <a:sym typeface="Calibri"/>
              </a:rPr>
              <a:t>What devices are secured by the manufacturer?</a:t>
            </a:r>
            <a:endParaRPr>
              <a:latin typeface="Calibri"/>
              <a:ea typeface="Calibri"/>
              <a:cs typeface="Calibri"/>
              <a:sym typeface="Calibri"/>
            </a:endParaRPr>
          </a:p>
          <a:p>
            <a:pPr indent="0" lvl="0" marL="0" rtl="0" algn="ctr">
              <a:spcBef>
                <a:spcPts val="0"/>
              </a:spcBef>
              <a:spcAft>
                <a:spcPts val="0"/>
              </a:spcAft>
              <a:buNone/>
            </a:pPr>
            <a:r>
              <a:rPr lang="en">
                <a:latin typeface="Calibri"/>
                <a:ea typeface="Calibri"/>
                <a:cs typeface="Calibri"/>
                <a:sym typeface="Calibri"/>
              </a:rPr>
              <a:t>What are any breaches or attempted breaches on the product?</a:t>
            </a:r>
            <a:endParaRPr>
              <a:latin typeface="Calibri"/>
              <a:ea typeface="Calibri"/>
              <a:cs typeface="Calibri"/>
              <a:sym typeface="Calibri"/>
            </a:endParaRPr>
          </a:p>
        </p:txBody>
      </p:sp>
      <p:sp>
        <p:nvSpPr>
          <p:cNvPr id="550" name="Google Shape;550;p49"/>
          <p:cNvSpPr txBox="1"/>
          <p:nvPr/>
        </p:nvSpPr>
        <p:spPr>
          <a:xfrm>
            <a:off x="872200" y="1395525"/>
            <a:ext cx="75906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It is difficult for consumers to prevent security breaches on their IoT devices, and most of the time we must rely on the manufacturers</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Antivirus services, authentication, and strong passwords are good starts for mobile devices</a:t>
            </a:r>
            <a:endParaRPr>
              <a:solidFill>
                <a:schemeClr val="dk1"/>
              </a:solidFill>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54" name="Shape 554"/>
        <p:cNvGrpSpPr/>
        <p:nvPr/>
      </p:nvGrpSpPr>
      <p:grpSpPr>
        <a:xfrm>
          <a:off x="0" y="0"/>
          <a:ext cx="0" cy="0"/>
          <a:chOff x="0" y="0"/>
          <a:chExt cx="0" cy="0"/>
        </a:xfrm>
      </p:grpSpPr>
      <p:sp>
        <p:nvSpPr>
          <p:cNvPr id="555" name="Google Shape;555;p50"/>
          <p:cNvSpPr txBox="1"/>
          <p:nvPr>
            <p:ph type="title"/>
          </p:nvPr>
        </p:nvSpPr>
        <p:spPr>
          <a:xfrm>
            <a:off x="822960" y="214952"/>
            <a:ext cx="7543800" cy="1088100"/>
          </a:xfrm>
          <a:prstGeom prst="rect">
            <a:avLst/>
          </a:prstGeom>
          <a:noFill/>
          <a:ln>
            <a:noFill/>
          </a:ln>
        </p:spPr>
        <p:txBody>
          <a:bodyPr anchorCtr="0" anchor="b" bIns="34275" lIns="68575" spcFirstLastPara="1" rIns="68575" wrap="square" tIns="34275">
            <a:normAutofit/>
          </a:bodyPr>
          <a:lstStyle/>
          <a:p>
            <a:pPr indent="0" lvl="0" marL="0" rtl="0" algn="l">
              <a:lnSpc>
                <a:spcPct val="85000"/>
              </a:lnSpc>
              <a:spcBef>
                <a:spcPts val="0"/>
              </a:spcBef>
              <a:spcAft>
                <a:spcPts val="0"/>
              </a:spcAft>
              <a:buClr>
                <a:srgbClr val="3F3F3F"/>
              </a:buClr>
              <a:buSzPts val="3600"/>
              <a:buFont typeface="Arial"/>
              <a:buNone/>
            </a:pPr>
            <a:r>
              <a:rPr lang="en"/>
              <a:t>Security Measures Used</a:t>
            </a:r>
            <a:endParaRPr/>
          </a:p>
        </p:txBody>
      </p:sp>
      <p:sp>
        <p:nvSpPr>
          <p:cNvPr id="556" name="Google Shape;556;p50"/>
          <p:cNvSpPr/>
          <p:nvPr/>
        </p:nvSpPr>
        <p:spPr>
          <a:xfrm>
            <a:off x="433600" y="1455325"/>
            <a:ext cx="2487000" cy="32049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Calibri"/>
                <a:ea typeface="Calibri"/>
                <a:cs typeface="Calibri"/>
                <a:sym typeface="Calibri"/>
              </a:rPr>
              <a:t>Secure Boot</a:t>
            </a:r>
            <a:endParaRPr b="1" sz="1600">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ctr">
              <a:spcBef>
                <a:spcPts val="0"/>
              </a:spcBef>
              <a:spcAft>
                <a:spcPts val="0"/>
              </a:spcAft>
              <a:buNone/>
            </a:pPr>
            <a:r>
              <a:rPr lang="en">
                <a:latin typeface="Calibri"/>
                <a:ea typeface="Calibri"/>
                <a:cs typeface="Calibri"/>
                <a:sym typeface="Calibri"/>
              </a:rPr>
              <a:t>-Ensure that the device only uses software the original equipment manufacturer trusts</a:t>
            </a:r>
            <a:endParaRPr>
              <a:latin typeface="Calibri"/>
              <a:ea typeface="Calibri"/>
              <a:cs typeface="Calibri"/>
              <a:sym typeface="Calibri"/>
            </a:endParaRPr>
          </a:p>
          <a:p>
            <a:pPr indent="0" lvl="0" marL="0" rtl="0" algn="ctr">
              <a:spcBef>
                <a:spcPts val="0"/>
              </a:spcBef>
              <a:spcAft>
                <a:spcPts val="0"/>
              </a:spcAft>
              <a:buNone/>
            </a:pPr>
            <a:r>
              <a:rPr lang="en">
                <a:latin typeface="Calibri"/>
                <a:ea typeface="Calibri"/>
                <a:cs typeface="Calibri"/>
                <a:sym typeface="Calibri"/>
              </a:rPr>
              <a:t>-Uses </a:t>
            </a:r>
            <a:r>
              <a:rPr lang="en">
                <a:latin typeface="Calibri"/>
                <a:ea typeface="Calibri"/>
                <a:cs typeface="Calibri"/>
                <a:sym typeface="Calibri"/>
              </a:rPr>
              <a:t>cryptographic</a:t>
            </a:r>
            <a:r>
              <a:rPr lang="en">
                <a:latin typeface="Calibri"/>
                <a:ea typeface="Calibri"/>
                <a:cs typeface="Calibri"/>
                <a:sym typeface="Calibri"/>
              </a:rPr>
              <a:t> code</a:t>
            </a:r>
            <a:endParaRPr>
              <a:latin typeface="Calibri"/>
              <a:ea typeface="Calibri"/>
              <a:cs typeface="Calibri"/>
              <a:sym typeface="Calibri"/>
            </a:endParaRPr>
          </a:p>
        </p:txBody>
      </p:sp>
      <p:sp>
        <p:nvSpPr>
          <p:cNvPr id="557" name="Google Shape;557;p50"/>
          <p:cNvSpPr/>
          <p:nvPr/>
        </p:nvSpPr>
        <p:spPr>
          <a:xfrm>
            <a:off x="3095050" y="1424725"/>
            <a:ext cx="5866200" cy="1088100"/>
          </a:xfrm>
          <a:prstGeom prst="roundRect">
            <a:avLst>
              <a:gd fmla="val 16667" name="adj"/>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Calibri"/>
                <a:ea typeface="Calibri"/>
                <a:cs typeface="Calibri"/>
                <a:sym typeface="Calibri"/>
              </a:rPr>
              <a:t>Secure Firmware Update</a:t>
            </a:r>
            <a:endParaRPr b="1" sz="1600">
              <a:latin typeface="Calibri"/>
              <a:ea typeface="Calibri"/>
              <a:cs typeface="Calibri"/>
              <a:sym typeface="Calibri"/>
            </a:endParaRPr>
          </a:p>
          <a:p>
            <a:pPr indent="0" lvl="0" marL="0" rtl="0" algn="ctr">
              <a:spcBef>
                <a:spcPts val="0"/>
              </a:spcBef>
              <a:spcAft>
                <a:spcPts val="0"/>
              </a:spcAft>
              <a:buNone/>
            </a:pPr>
            <a:r>
              <a:rPr lang="en">
                <a:latin typeface="Calibri"/>
                <a:ea typeface="Calibri"/>
                <a:cs typeface="Calibri"/>
                <a:sym typeface="Calibri"/>
              </a:rPr>
              <a:t>Similarly to the secure boot, this ensures the updates for the device are firmware that the OEM trusts</a:t>
            </a:r>
            <a:endParaRPr>
              <a:latin typeface="Calibri"/>
              <a:ea typeface="Calibri"/>
              <a:cs typeface="Calibri"/>
              <a:sym typeface="Calibri"/>
            </a:endParaRPr>
          </a:p>
        </p:txBody>
      </p:sp>
      <p:sp>
        <p:nvSpPr>
          <p:cNvPr id="558" name="Google Shape;558;p50"/>
          <p:cNvSpPr/>
          <p:nvPr/>
        </p:nvSpPr>
        <p:spPr>
          <a:xfrm>
            <a:off x="3095050" y="2571750"/>
            <a:ext cx="5866200" cy="2152200"/>
          </a:xfrm>
          <a:prstGeom prst="roundRect">
            <a:avLst>
              <a:gd fmla="val 16667" name="adj"/>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Calibri"/>
                <a:ea typeface="Calibri"/>
                <a:cs typeface="Calibri"/>
                <a:sym typeface="Calibri"/>
              </a:rPr>
              <a:t>Secure Communication</a:t>
            </a:r>
            <a:endParaRPr b="1" sz="1600">
              <a:latin typeface="Calibri"/>
              <a:ea typeface="Calibri"/>
              <a:cs typeface="Calibri"/>
              <a:sym typeface="Calibri"/>
            </a:endParaRPr>
          </a:p>
          <a:p>
            <a:pPr indent="0" lvl="0" marL="0" rtl="0" algn="ctr">
              <a:spcBef>
                <a:spcPts val="0"/>
              </a:spcBef>
              <a:spcAft>
                <a:spcPts val="0"/>
              </a:spcAft>
              <a:buNone/>
            </a:pPr>
            <a:r>
              <a:rPr lang="en">
                <a:latin typeface="Calibri"/>
                <a:ea typeface="Calibri"/>
                <a:cs typeface="Calibri"/>
                <a:sym typeface="Calibri"/>
              </a:rPr>
              <a:t>-Adds protection to data in motion to prevent data going into the clear where it can be intercepted by hackers</a:t>
            </a:r>
            <a:endParaRPr>
              <a:latin typeface="Calibri"/>
              <a:ea typeface="Calibri"/>
              <a:cs typeface="Calibri"/>
              <a:sym typeface="Calibri"/>
            </a:endParaRPr>
          </a:p>
          <a:p>
            <a:pPr indent="0" lvl="0" marL="0" rtl="0" algn="ctr">
              <a:spcBef>
                <a:spcPts val="0"/>
              </a:spcBef>
              <a:spcAft>
                <a:spcPts val="0"/>
              </a:spcAft>
              <a:buNone/>
            </a:pPr>
            <a:r>
              <a:rPr lang="en">
                <a:latin typeface="Calibri"/>
                <a:ea typeface="Calibri"/>
                <a:cs typeface="Calibri"/>
                <a:sym typeface="Calibri"/>
              </a:rPr>
              <a:t>-Prevents leaks of passwords or confidential information</a:t>
            </a:r>
            <a:endParaRPr>
              <a:latin typeface="Calibri"/>
              <a:ea typeface="Calibri"/>
              <a:cs typeface="Calibri"/>
              <a:sym typeface="Calibri"/>
            </a:endParaRPr>
          </a:p>
          <a:p>
            <a:pPr indent="0" lvl="0" marL="0" rtl="0" algn="ctr">
              <a:spcBef>
                <a:spcPts val="0"/>
              </a:spcBef>
              <a:spcAft>
                <a:spcPts val="0"/>
              </a:spcAft>
              <a:buNone/>
            </a:pPr>
            <a:r>
              <a:rPr lang="en">
                <a:latin typeface="Calibri"/>
                <a:ea typeface="Calibri"/>
                <a:cs typeface="Calibri"/>
                <a:sym typeface="Calibri"/>
              </a:rPr>
              <a:t>-Transport Layer Security (TLS) encrypts email messages</a:t>
            </a:r>
            <a:endParaRPr>
              <a:latin typeface="Calibri"/>
              <a:ea typeface="Calibri"/>
              <a:cs typeface="Calibri"/>
              <a:sym typeface="Calibri"/>
            </a:endParaRPr>
          </a:p>
          <a:p>
            <a:pPr indent="0" lvl="0" marL="0" rtl="0" algn="ctr">
              <a:spcBef>
                <a:spcPts val="0"/>
              </a:spcBef>
              <a:spcAft>
                <a:spcPts val="0"/>
              </a:spcAft>
              <a:buNone/>
            </a:pPr>
            <a:r>
              <a:rPr lang="en">
                <a:latin typeface="Calibri"/>
                <a:ea typeface="Calibri"/>
                <a:cs typeface="Calibri"/>
                <a:sym typeface="Calibri"/>
              </a:rPr>
              <a:t>-Datagram Transport Layer Security (DTLS) secures datagram-based communications</a:t>
            </a:r>
            <a:endParaRPr>
              <a:latin typeface="Calibri"/>
              <a:ea typeface="Calibri"/>
              <a:cs typeface="Calibri"/>
              <a:sym typeface="Calibri"/>
            </a:endParaRPr>
          </a:p>
          <a:p>
            <a:pPr indent="0" lvl="0" marL="0" rtl="0" algn="ctr">
              <a:spcBef>
                <a:spcPts val="0"/>
              </a:spcBef>
              <a:spcAft>
                <a:spcPts val="0"/>
              </a:spcAft>
              <a:buNone/>
            </a:pPr>
            <a:r>
              <a:rPr lang="en">
                <a:latin typeface="Calibri"/>
                <a:ea typeface="Calibri"/>
                <a:cs typeface="Calibri"/>
                <a:sym typeface="Calibri"/>
              </a:rPr>
              <a:t>-IPSec sets up secure connections over a network</a:t>
            </a:r>
            <a:endParaRPr>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2" name="Shape 562"/>
        <p:cNvGrpSpPr/>
        <p:nvPr/>
      </p:nvGrpSpPr>
      <p:grpSpPr>
        <a:xfrm>
          <a:off x="0" y="0"/>
          <a:ext cx="0" cy="0"/>
          <a:chOff x="0" y="0"/>
          <a:chExt cx="0" cy="0"/>
        </a:xfrm>
      </p:grpSpPr>
      <p:sp>
        <p:nvSpPr>
          <p:cNvPr id="563" name="Google Shape;563;p51"/>
          <p:cNvSpPr txBox="1"/>
          <p:nvPr>
            <p:ph type="title"/>
          </p:nvPr>
        </p:nvSpPr>
        <p:spPr>
          <a:xfrm>
            <a:off x="822960" y="214952"/>
            <a:ext cx="7543800" cy="1088100"/>
          </a:xfrm>
          <a:prstGeom prst="rect">
            <a:avLst/>
          </a:prstGeom>
          <a:noFill/>
          <a:ln>
            <a:noFill/>
          </a:ln>
        </p:spPr>
        <p:txBody>
          <a:bodyPr anchorCtr="0" anchor="b" bIns="34275" lIns="68575" spcFirstLastPara="1" rIns="68575" wrap="square" tIns="34275">
            <a:normAutofit/>
          </a:bodyPr>
          <a:lstStyle/>
          <a:p>
            <a:pPr indent="0" lvl="0" marL="0" rtl="0" algn="l">
              <a:lnSpc>
                <a:spcPct val="85000"/>
              </a:lnSpc>
              <a:spcBef>
                <a:spcPts val="0"/>
              </a:spcBef>
              <a:spcAft>
                <a:spcPts val="0"/>
              </a:spcAft>
              <a:buClr>
                <a:srgbClr val="3F3F3F"/>
              </a:buClr>
              <a:buSzPts val="3600"/>
              <a:buFont typeface="Arial"/>
              <a:buNone/>
            </a:pPr>
            <a:r>
              <a:rPr lang="en"/>
              <a:t>Security Measures Used</a:t>
            </a:r>
            <a:endParaRPr/>
          </a:p>
        </p:txBody>
      </p:sp>
      <p:sp>
        <p:nvSpPr>
          <p:cNvPr id="564" name="Google Shape;564;p51"/>
          <p:cNvSpPr/>
          <p:nvPr/>
        </p:nvSpPr>
        <p:spPr>
          <a:xfrm>
            <a:off x="4691600" y="1373450"/>
            <a:ext cx="4301100" cy="3189900"/>
          </a:xfrm>
          <a:prstGeom prst="roundRect">
            <a:avLst>
              <a:gd fmla="val 16667" name="adj"/>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Calibri"/>
                <a:ea typeface="Calibri"/>
                <a:cs typeface="Calibri"/>
                <a:sym typeface="Calibri"/>
              </a:rPr>
              <a:t>User Authentication</a:t>
            </a:r>
            <a:endParaRPr b="1">
              <a:latin typeface="Calibri"/>
              <a:ea typeface="Calibri"/>
              <a:cs typeface="Calibri"/>
              <a:sym typeface="Calibri"/>
            </a:endParaRPr>
          </a:p>
          <a:p>
            <a:pPr indent="0" lvl="0" marL="0" rtl="0" algn="ctr">
              <a:spcBef>
                <a:spcPts val="0"/>
              </a:spcBef>
              <a:spcAft>
                <a:spcPts val="0"/>
              </a:spcAft>
              <a:buNone/>
            </a:pPr>
            <a:r>
              <a:rPr lang="en">
                <a:latin typeface="Calibri"/>
                <a:ea typeface="Calibri"/>
                <a:cs typeface="Calibri"/>
                <a:sym typeface="Calibri"/>
              </a:rPr>
              <a:t>-Two-Factor Authentication is an example: a user must verify that they are attempting to sign into or use data from a device to add an extra layer of protection</a:t>
            </a:r>
            <a:endParaRPr>
              <a:latin typeface="Calibri"/>
              <a:ea typeface="Calibri"/>
              <a:cs typeface="Calibri"/>
              <a:sym typeface="Calibri"/>
            </a:endParaRPr>
          </a:p>
          <a:p>
            <a:pPr indent="0" lvl="0" marL="0" rtl="0" algn="ctr">
              <a:spcBef>
                <a:spcPts val="0"/>
              </a:spcBef>
              <a:spcAft>
                <a:spcPts val="0"/>
              </a:spcAft>
              <a:buNone/>
            </a:pPr>
            <a:r>
              <a:rPr lang="en">
                <a:latin typeface="Calibri"/>
                <a:ea typeface="Calibri"/>
                <a:cs typeface="Calibri"/>
                <a:sym typeface="Calibri"/>
              </a:rPr>
              <a:t>-This is extremely important as password leaks are common</a:t>
            </a:r>
            <a:endParaRPr>
              <a:latin typeface="Calibri"/>
              <a:ea typeface="Calibri"/>
              <a:cs typeface="Calibri"/>
              <a:sym typeface="Calibri"/>
            </a:endParaRPr>
          </a:p>
        </p:txBody>
      </p:sp>
      <p:sp>
        <p:nvSpPr>
          <p:cNvPr id="565" name="Google Shape;565;p51"/>
          <p:cNvSpPr/>
          <p:nvPr/>
        </p:nvSpPr>
        <p:spPr>
          <a:xfrm>
            <a:off x="164025" y="1373450"/>
            <a:ext cx="4301100" cy="31899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a:solidFill>
                  <a:schemeClr val="dk1"/>
                </a:solidFill>
                <a:latin typeface="Calibri"/>
                <a:ea typeface="Calibri"/>
                <a:cs typeface="Calibri"/>
                <a:sym typeface="Calibri"/>
              </a:rPr>
              <a:t>Data Protection</a:t>
            </a:r>
            <a:endParaRPr b="1">
              <a:solidFill>
                <a:schemeClr val="dk1"/>
              </a:solidFill>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-Encryption of all sensitive data stored in a device </a:t>
            </a:r>
            <a:endParaRPr>
              <a:solidFill>
                <a:schemeClr val="dk1"/>
              </a:solidFill>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-Helps if a device is discarded or stolen so data cannot be quickly recovered</a:t>
            </a:r>
            <a:endParaRPr>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9" name="Shape 569"/>
        <p:cNvGrpSpPr/>
        <p:nvPr/>
      </p:nvGrpSpPr>
      <p:grpSpPr>
        <a:xfrm>
          <a:off x="0" y="0"/>
          <a:ext cx="0" cy="0"/>
          <a:chOff x="0" y="0"/>
          <a:chExt cx="0" cy="0"/>
        </a:xfrm>
      </p:grpSpPr>
      <p:sp>
        <p:nvSpPr>
          <p:cNvPr id="570" name="Google Shape;570;p52"/>
          <p:cNvSpPr txBox="1"/>
          <p:nvPr>
            <p:ph type="title"/>
          </p:nvPr>
        </p:nvSpPr>
        <p:spPr>
          <a:xfrm>
            <a:off x="822960" y="569214"/>
            <a:ext cx="7543800" cy="26745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
              <a:t>Mobile Safety</a:t>
            </a:r>
            <a:endParaRPr/>
          </a:p>
        </p:txBody>
      </p:sp>
      <p:sp>
        <p:nvSpPr>
          <p:cNvPr id="571" name="Google Shape;571;p52"/>
          <p:cNvSpPr txBox="1"/>
          <p:nvPr>
            <p:ph idx="1" type="body"/>
          </p:nvPr>
        </p:nvSpPr>
        <p:spPr>
          <a:xfrm>
            <a:off x="822960" y="3339846"/>
            <a:ext cx="7543800" cy="857400"/>
          </a:xfrm>
          <a:prstGeom prst="rect">
            <a:avLst/>
          </a:prstGeom>
        </p:spPr>
        <p:txBody>
          <a:bodyPr anchorCtr="0" anchor="t" bIns="34275" lIns="68575" spcFirstLastPara="1" rIns="68575" wrap="square" tIns="34275">
            <a:normAutofit/>
          </a:bodyPr>
          <a:lstStyle/>
          <a:p>
            <a:pPr indent="0" lvl="0" marL="0" rtl="0" algn="l">
              <a:spcBef>
                <a:spcPts val="900"/>
              </a:spcBef>
              <a:spcAft>
                <a:spcPts val="200"/>
              </a:spcAft>
              <a:buNone/>
            </a:pPr>
            <a:r>
              <a:rPr lang="en"/>
              <a:t>Financial Transactions, App Downloading, and Privacy Sharing</a:t>
            </a:r>
            <a:endParaRPr/>
          </a:p>
        </p:txBody>
      </p:sp>
      <p:pic>
        <p:nvPicPr>
          <p:cNvPr id="572" name="Google Shape;572;p52"/>
          <p:cNvPicPr preferRelativeResize="0"/>
          <p:nvPr/>
        </p:nvPicPr>
        <p:blipFill>
          <a:blip r:embed="rId3">
            <a:alphaModFix/>
          </a:blip>
          <a:stretch>
            <a:fillRect/>
          </a:stretch>
        </p:blipFill>
        <p:spPr>
          <a:xfrm>
            <a:off x="5856225" y="169450"/>
            <a:ext cx="2960500" cy="2960500"/>
          </a:xfrm>
          <a:prstGeom prst="rect">
            <a:avLst/>
          </a:prstGeom>
          <a:noFill/>
          <a:ln>
            <a:noFill/>
          </a:ln>
        </p:spPr>
      </p:pic>
      <p:sp>
        <p:nvSpPr>
          <p:cNvPr id="573" name="Google Shape;573;p52"/>
          <p:cNvSpPr txBox="1"/>
          <p:nvPr/>
        </p:nvSpPr>
        <p:spPr>
          <a:xfrm>
            <a:off x="6678575" y="2736200"/>
            <a:ext cx="2870700" cy="21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
                <a:solidFill>
                  <a:srgbClr val="3F3F3F"/>
                </a:solidFill>
                <a:latin typeface="Calibri"/>
                <a:ea typeface="Calibri"/>
                <a:cs typeface="Calibri"/>
                <a:sym typeface="Calibri"/>
              </a:rPr>
              <a:t>https://www.flaticon.com/free-icons/application</a:t>
            </a:r>
            <a:endParaRPr sz="200">
              <a:solidFill>
                <a:srgbClr val="3F3F3F"/>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7" name="Shape 577"/>
        <p:cNvGrpSpPr/>
        <p:nvPr/>
      </p:nvGrpSpPr>
      <p:grpSpPr>
        <a:xfrm>
          <a:off x="0" y="0"/>
          <a:ext cx="0" cy="0"/>
          <a:chOff x="0" y="0"/>
          <a:chExt cx="0" cy="0"/>
        </a:xfrm>
      </p:grpSpPr>
      <p:sp>
        <p:nvSpPr>
          <p:cNvPr id="578" name="Google Shape;578;p53"/>
          <p:cNvSpPr txBox="1"/>
          <p:nvPr>
            <p:ph type="title"/>
          </p:nvPr>
        </p:nvSpPr>
        <p:spPr>
          <a:xfrm>
            <a:off x="822960" y="214952"/>
            <a:ext cx="7543800" cy="10881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
              <a:t>Safety in Mobile Financial Transactions</a:t>
            </a:r>
            <a:endParaRPr/>
          </a:p>
        </p:txBody>
      </p:sp>
      <p:sp>
        <p:nvSpPr>
          <p:cNvPr id="579" name="Google Shape;579;p53"/>
          <p:cNvSpPr txBox="1"/>
          <p:nvPr/>
        </p:nvSpPr>
        <p:spPr>
          <a:xfrm>
            <a:off x="902100" y="1555000"/>
            <a:ext cx="7341600" cy="5541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rgbClr val="3F3F3F"/>
              </a:buClr>
              <a:buSzPts val="1200"/>
              <a:buFont typeface="Calibri"/>
              <a:buChar char="●"/>
            </a:pPr>
            <a:r>
              <a:rPr lang="en" sz="1200">
                <a:solidFill>
                  <a:srgbClr val="3F3F3F"/>
                </a:solidFill>
                <a:latin typeface="Calibri"/>
                <a:ea typeface="Calibri"/>
                <a:cs typeface="Calibri"/>
                <a:sym typeface="Calibri"/>
              </a:rPr>
              <a:t>Banking on mobile devices has become more and more common</a:t>
            </a:r>
            <a:endParaRPr sz="1200">
              <a:solidFill>
                <a:srgbClr val="3F3F3F"/>
              </a:solidFill>
              <a:latin typeface="Calibri"/>
              <a:ea typeface="Calibri"/>
              <a:cs typeface="Calibri"/>
              <a:sym typeface="Calibri"/>
            </a:endParaRPr>
          </a:p>
          <a:p>
            <a:pPr indent="-304800" lvl="0" marL="457200" rtl="0" algn="l">
              <a:spcBef>
                <a:spcPts val="0"/>
              </a:spcBef>
              <a:spcAft>
                <a:spcPts val="0"/>
              </a:spcAft>
              <a:buClr>
                <a:srgbClr val="3F3F3F"/>
              </a:buClr>
              <a:buSzPts val="1200"/>
              <a:buFont typeface="Calibri"/>
              <a:buChar char="●"/>
            </a:pPr>
            <a:r>
              <a:rPr lang="en" sz="1200">
                <a:solidFill>
                  <a:srgbClr val="3F3F3F"/>
                </a:solidFill>
                <a:latin typeface="Calibri"/>
                <a:ea typeface="Calibri"/>
                <a:cs typeface="Calibri"/>
                <a:sym typeface="Calibri"/>
              </a:rPr>
              <a:t>Knowing how to stay safe and protect your information is important</a:t>
            </a:r>
            <a:endParaRPr sz="1200">
              <a:solidFill>
                <a:srgbClr val="3F3F3F"/>
              </a:solidFill>
              <a:latin typeface="Calibri"/>
              <a:ea typeface="Calibri"/>
              <a:cs typeface="Calibri"/>
              <a:sym typeface="Calibri"/>
            </a:endParaRPr>
          </a:p>
        </p:txBody>
      </p:sp>
      <p:grpSp>
        <p:nvGrpSpPr>
          <p:cNvPr id="580" name="Google Shape;580;p53"/>
          <p:cNvGrpSpPr/>
          <p:nvPr/>
        </p:nvGrpSpPr>
        <p:grpSpPr>
          <a:xfrm>
            <a:off x="608075" y="2178025"/>
            <a:ext cx="2257737" cy="2462100"/>
            <a:chOff x="304049" y="2302625"/>
            <a:chExt cx="1684501" cy="2462100"/>
          </a:xfrm>
        </p:grpSpPr>
        <p:sp>
          <p:nvSpPr>
            <p:cNvPr id="581" name="Google Shape;581;p53"/>
            <p:cNvSpPr/>
            <p:nvPr/>
          </p:nvSpPr>
          <p:spPr>
            <a:xfrm>
              <a:off x="304050" y="2302625"/>
              <a:ext cx="1684500" cy="6231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alibri"/>
                  <a:ea typeface="Calibri"/>
                  <a:cs typeface="Calibri"/>
                  <a:sym typeface="Calibri"/>
                </a:rPr>
                <a:t>Phishing</a:t>
              </a:r>
              <a:r>
                <a:rPr lang="en">
                  <a:latin typeface="Calibri"/>
                  <a:ea typeface="Calibri"/>
                  <a:cs typeface="Calibri"/>
                  <a:sym typeface="Calibri"/>
                </a:rPr>
                <a:t> attempts</a:t>
              </a:r>
              <a:endParaRPr>
                <a:latin typeface="Calibri"/>
                <a:ea typeface="Calibri"/>
                <a:cs typeface="Calibri"/>
                <a:sym typeface="Calibri"/>
              </a:endParaRPr>
            </a:p>
          </p:txBody>
        </p:sp>
        <p:sp>
          <p:nvSpPr>
            <p:cNvPr id="582" name="Google Shape;582;p53"/>
            <p:cNvSpPr/>
            <p:nvPr/>
          </p:nvSpPr>
          <p:spPr>
            <a:xfrm>
              <a:off x="304050" y="2978375"/>
              <a:ext cx="1684500" cy="6231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900">
                  <a:latin typeface="Calibri"/>
                  <a:ea typeface="Calibri"/>
                  <a:cs typeface="Calibri"/>
                  <a:sym typeface="Calibri"/>
                </a:rPr>
                <a:t>Fake messages from bank, emails with hidden links, fake apps with false log in screens, or pop ups on the internet</a:t>
              </a:r>
              <a:endParaRPr sz="900">
                <a:latin typeface="Calibri"/>
                <a:ea typeface="Calibri"/>
                <a:cs typeface="Calibri"/>
                <a:sym typeface="Calibri"/>
              </a:endParaRPr>
            </a:p>
          </p:txBody>
        </p:sp>
        <p:sp>
          <p:nvSpPr>
            <p:cNvPr id="583" name="Google Shape;583;p53"/>
            <p:cNvSpPr/>
            <p:nvPr/>
          </p:nvSpPr>
          <p:spPr>
            <a:xfrm>
              <a:off x="304049" y="3733025"/>
              <a:ext cx="1684500" cy="10317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900">
                  <a:latin typeface="Calibri"/>
                  <a:ea typeface="Calibri"/>
                  <a:cs typeface="Calibri"/>
                  <a:sym typeface="Calibri"/>
                </a:rPr>
                <a:t>-Verify any alerts or messages that appear to come from bank </a:t>
              </a:r>
              <a:endParaRPr sz="900">
                <a:latin typeface="Calibri"/>
                <a:ea typeface="Calibri"/>
                <a:cs typeface="Calibri"/>
                <a:sym typeface="Calibri"/>
              </a:endParaRPr>
            </a:p>
            <a:p>
              <a:pPr indent="0" lvl="0" marL="0" rtl="0" algn="l">
                <a:spcBef>
                  <a:spcPts val="0"/>
                </a:spcBef>
                <a:spcAft>
                  <a:spcPts val="0"/>
                </a:spcAft>
                <a:buNone/>
              </a:pPr>
              <a:r>
                <a:rPr lang="en" sz="900">
                  <a:latin typeface="Calibri"/>
                  <a:ea typeface="Calibri"/>
                  <a:cs typeface="Calibri"/>
                  <a:sym typeface="Calibri"/>
                </a:rPr>
                <a:t>-Look out for suspicious emails</a:t>
              </a:r>
              <a:endParaRPr sz="900">
                <a:latin typeface="Calibri"/>
                <a:ea typeface="Calibri"/>
                <a:cs typeface="Calibri"/>
                <a:sym typeface="Calibri"/>
              </a:endParaRPr>
            </a:p>
            <a:p>
              <a:pPr indent="0" lvl="0" marL="0" rtl="0" algn="l">
                <a:spcBef>
                  <a:spcPts val="0"/>
                </a:spcBef>
                <a:spcAft>
                  <a:spcPts val="0"/>
                </a:spcAft>
                <a:buNone/>
              </a:pPr>
              <a:r>
                <a:rPr lang="en" sz="900">
                  <a:latin typeface="Calibri"/>
                  <a:ea typeface="Calibri"/>
                  <a:cs typeface="Calibri"/>
                  <a:sym typeface="Calibri"/>
                </a:rPr>
                <a:t>-Check app details before downloading -Never download/click a link/fill out information that is not confirmed to be secure</a:t>
              </a:r>
              <a:endParaRPr sz="900">
                <a:latin typeface="Calibri"/>
                <a:ea typeface="Calibri"/>
                <a:cs typeface="Calibri"/>
                <a:sym typeface="Calibri"/>
              </a:endParaRPr>
            </a:p>
          </p:txBody>
        </p:sp>
      </p:grpSp>
      <p:grpSp>
        <p:nvGrpSpPr>
          <p:cNvPr id="584" name="Google Shape;584;p53"/>
          <p:cNvGrpSpPr/>
          <p:nvPr/>
        </p:nvGrpSpPr>
        <p:grpSpPr>
          <a:xfrm>
            <a:off x="6286294" y="2178025"/>
            <a:ext cx="2081206" cy="2462100"/>
            <a:chOff x="2320475" y="2302625"/>
            <a:chExt cx="1684505" cy="2462100"/>
          </a:xfrm>
        </p:grpSpPr>
        <p:sp>
          <p:nvSpPr>
            <p:cNvPr id="585" name="Google Shape;585;p53"/>
            <p:cNvSpPr/>
            <p:nvPr/>
          </p:nvSpPr>
          <p:spPr>
            <a:xfrm>
              <a:off x="2320475" y="2302625"/>
              <a:ext cx="1684500" cy="6231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alibri"/>
                  <a:ea typeface="Calibri"/>
                  <a:cs typeface="Calibri"/>
                  <a:sym typeface="Calibri"/>
                </a:rPr>
                <a:t>Other Hacks</a:t>
              </a:r>
              <a:endParaRPr>
                <a:latin typeface="Calibri"/>
                <a:ea typeface="Calibri"/>
                <a:cs typeface="Calibri"/>
                <a:sym typeface="Calibri"/>
              </a:endParaRPr>
            </a:p>
          </p:txBody>
        </p:sp>
        <p:sp>
          <p:nvSpPr>
            <p:cNvPr id="586" name="Google Shape;586;p53"/>
            <p:cNvSpPr/>
            <p:nvPr/>
          </p:nvSpPr>
          <p:spPr>
            <a:xfrm>
              <a:off x="2320475" y="2988325"/>
              <a:ext cx="1684500" cy="6231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900">
                  <a:latin typeface="Calibri"/>
                  <a:ea typeface="Calibri"/>
                  <a:cs typeface="Calibri"/>
                  <a:sym typeface="Calibri"/>
                </a:rPr>
                <a:t>Hacking through </a:t>
              </a:r>
              <a:r>
                <a:rPr lang="en" sz="900">
                  <a:latin typeface="Calibri"/>
                  <a:ea typeface="Calibri"/>
                  <a:cs typeface="Calibri"/>
                  <a:sym typeface="Calibri"/>
                </a:rPr>
                <a:t>Wifi</a:t>
              </a:r>
              <a:r>
                <a:rPr lang="en" sz="900">
                  <a:latin typeface="Calibri"/>
                  <a:ea typeface="Calibri"/>
                  <a:cs typeface="Calibri"/>
                  <a:sym typeface="Calibri"/>
                </a:rPr>
                <a:t> networks to having phone stolen</a:t>
              </a:r>
              <a:endParaRPr sz="900">
                <a:latin typeface="Calibri"/>
                <a:ea typeface="Calibri"/>
                <a:cs typeface="Calibri"/>
                <a:sym typeface="Calibri"/>
              </a:endParaRPr>
            </a:p>
          </p:txBody>
        </p:sp>
        <p:sp>
          <p:nvSpPr>
            <p:cNvPr id="587" name="Google Shape;587;p53"/>
            <p:cNvSpPr/>
            <p:nvPr/>
          </p:nvSpPr>
          <p:spPr>
            <a:xfrm>
              <a:off x="2320480" y="3733025"/>
              <a:ext cx="1684500" cy="10317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900">
                  <a:latin typeface="Calibri"/>
                  <a:ea typeface="Calibri"/>
                  <a:cs typeface="Calibri"/>
                  <a:sym typeface="Calibri"/>
                </a:rPr>
                <a:t>-Use secure Wi-Fi networks and Two Factor Authentication on all passwords</a:t>
              </a:r>
              <a:endParaRPr sz="900">
                <a:latin typeface="Calibri"/>
                <a:ea typeface="Calibri"/>
                <a:cs typeface="Calibri"/>
                <a:sym typeface="Calibri"/>
              </a:endParaRPr>
            </a:p>
            <a:p>
              <a:pPr indent="0" lvl="0" marL="0" rtl="0" algn="l">
                <a:spcBef>
                  <a:spcPts val="0"/>
                </a:spcBef>
                <a:spcAft>
                  <a:spcPts val="0"/>
                </a:spcAft>
                <a:buNone/>
              </a:pPr>
              <a:r>
                <a:rPr lang="en" sz="900">
                  <a:latin typeface="Calibri"/>
                  <a:ea typeface="Calibri"/>
                  <a:cs typeface="Calibri"/>
                  <a:sym typeface="Calibri"/>
                </a:rPr>
                <a:t>-Installing Anti-virus is another good way to prevent hacking</a:t>
              </a:r>
              <a:endParaRPr sz="900">
                <a:latin typeface="Calibri"/>
                <a:ea typeface="Calibri"/>
                <a:cs typeface="Calibri"/>
                <a:sym typeface="Calibri"/>
              </a:endParaRPr>
            </a:p>
          </p:txBody>
        </p:sp>
      </p:grpSp>
      <p:grpSp>
        <p:nvGrpSpPr>
          <p:cNvPr id="588" name="Google Shape;588;p53"/>
          <p:cNvGrpSpPr/>
          <p:nvPr/>
        </p:nvGrpSpPr>
        <p:grpSpPr>
          <a:xfrm>
            <a:off x="3500489" y="2178088"/>
            <a:ext cx="2151107" cy="2461975"/>
            <a:chOff x="4509978" y="2302625"/>
            <a:chExt cx="1690856" cy="2461975"/>
          </a:xfrm>
        </p:grpSpPr>
        <p:sp>
          <p:nvSpPr>
            <p:cNvPr id="589" name="Google Shape;589;p53"/>
            <p:cNvSpPr/>
            <p:nvPr/>
          </p:nvSpPr>
          <p:spPr>
            <a:xfrm>
              <a:off x="4516325" y="2302625"/>
              <a:ext cx="1684500" cy="6231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alibri"/>
                  <a:ea typeface="Calibri"/>
                  <a:cs typeface="Calibri"/>
                  <a:sym typeface="Calibri"/>
                </a:rPr>
                <a:t>False Payments</a:t>
              </a:r>
              <a:endParaRPr>
                <a:latin typeface="Calibri"/>
                <a:ea typeface="Calibri"/>
                <a:cs typeface="Calibri"/>
                <a:sym typeface="Calibri"/>
              </a:endParaRPr>
            </a:p>
          </p:txBody>
        </p:sp>
        <p:sp>
          <p:nvSpPr>
            <p:cNvPr id="590" name="Google Shape;590;p53"/>
            <p:cNvSpPr/>
            <p:nvPr/>
          </p:nvSpPr>
          <p:spPr>
            <a:xfrm>
              <a:off x="4509978" y="2985413"/>
              <a:ext cx="1684500" cy="6231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Calibri"/>
                  <a:ea typeface="Calibri"/>
                  <a:cs typeface="Calibri"/>
                  <a:sym typeface="Calibri"/>
                </a:rPr>
                <a:t>Fake </a:t>
              </a:r>
              <a:r>
                <a:rPr lang="en" sz="900">
                  <a:latin typeface="Calibri"/>
                  <a:ea typeface="Calibri"/>
                  <a:cs typeface="Calibri"/>
                  <a:sym typeface="Calibri"/>
                </a:rPr>
                <a:t>checks, or emails asking for money</a:t>
              </a:r>
              <a:endParaRPr sz="900">
                <a:latin typeface="Calibri"/>
                <a:ea typeface="Calibri"/>
                <a:cs typeface="Calibri"/>
                <a:sym typeface="Calibri"/>
              </a:endParaRPr>
            </a:p>
          </p:txBody>
        </p:sp>
        <p:sp>
          <p:nvSpPr>
            <p:cNvPr id="591" name="Google Shape;591;p53"/>
            <p:cNvSpPr/>
            <p:nvPr/>
          </p:nvSpPr>
          <p:spPr>
            <a:xfrm>
              <a:off x="4516334" y="3738000"/>
              <a:ext cx="1684500" cy="10266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900">
                  <a:latin typeface="Calibri"/>
                  <a:ea typeface="Calibri"/>
                  <a:cs typeface="Calibri"/>
                  <a:sym typeface="Calibri"/>
                </a:rPr>
                <a:t>-Avoid receiving checks as payment from untrusted sources</a:t>
              </a:r>
              <a:endParaRPr sz="900">
                <a:latin typeface="Calibri"/>
                <a:ea typeface="Calibri"/>
                <a:cs typeface="Calibri"/>
                <a:sym typeface="Calibri"/>
              </a:endParaRPr>
            </a:p>
            <a:p>
              <a:pPr indent="0" lvl="0" marL="0" rtl="0" algn="l">
                <a:spcBef>
                  <a:spcPts val="0"/>
                </a:spcBef>
                <a:spcAft>
                  <a:spcPts val="0"/>
                </a:spcAft>
                <a:buNone/>
              </a:pPr>
              <a:r>
                <a:rPr lang="en" sz="900">
                  <a:latin typeface="Calibri"/>
                  <a:ea typeface="Calibri"/>
                  <a:cs typeface="Calibri"/>
                  <a:sym typeface="Calibri"/>
                </a:rPr>
                <a:t>-Take check directly to bank to verify that it is real </a:t>
              </a:r>
              <a:endParaRPr sz="900">
                <a:latin typeface="Calibri"/>
                <a:ea typeface="Calibri"/>
                <a:cs typeface="Calibri"/>
                <a:sym typeface="Calibri"/>
              </a:endParaRPr>
            </a:p>
            <a:p>
              <a:pPr indent="0" lvl="0" marL="0" rtl="0" algn="l">
                <a:spcBef>
                  <a:spcPts val="0"/>
                </a:spcBef>
                <a:spcAft>
                  <a:spcPts val="0"/>
                </a:spcAft>
                <a:buNone/>
              </a:pPr>
              <a:r>
                <a:rPr lang="en" sz="900">
                  <a:latin typeface="Calibri"/>
                  <a:ea typeface="Calibri"/>
                  <a:cs typeface="Calibri"/>
                  <a:sym typeface="Calibri"/>
                </a:rPr>
                <a:t>-Never send a payment without direct confirmation from the person asking for it</a:t>
              </a:r>
              <a:endParaRPr sz="900">
                <a:latin typeface="Calibri"/>
                <a:ea typeface="Calibri"/>
                <a:cs typeface="Calibri"/>
                <a:sym typeface="Calibri"/>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5" name="Shape 595"/>
        <p:cNvGrpSpPr/>
        <p:nvPr/>
      </p:nvGrpSpPr>
      <p:grpSpPr>
        <a:xfrm>
          <a:off x="0" y="0"/>
          <a:ext cx="0" cy="0"/>
          <a:chOff x="0" y="0"/>
          <a:chExt cx="0" cy="0"/>
        </a:xfrm>
      </p:grpSpPr>
      <p:sp>
        <p:nvSpPr>
          <p:cNvPr id="596" name="Google Shape;596;p54"/>
          <p:cNvSpPr txBox="1"/>
          <p:nvPr>
            <p:ph type="title"/>
          </p:nvPr>
        </p:nvSpPr>
        <p:spPr>
          <a:xfrm>
            <a:off x="822960" y="214952"/>
            <a:ext cx="7543800" cy="10881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
              <a:t>Already Hacked?</a:t>
            </a:r>
            <a:endParaRPr/>
          </a:p>
        </p:txBody>
      </p:sp>
      <p:sp>
        <p:nvSpPr>
          <p:cNvPr id="597" name="Google Shape;597;p54"/>
          <p:cNvSpPr txBox="1"/>
          <p:nvPr/>
        </p:nvSpPr>
        <p:spPr>
          <a:xfrm>
            <a:off x="877175" y="1475250"/>
            <a:ext cx="7489500" cy="14316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If all else fails, and you find yourself suspicious of a hack:</a:t>
            </a:r>
            <a:endParaRPr sz="1200">
              <a:solidFill>
                <a:schemeClr val="dk1"/>
              </a:solidFill>
              <a:latin typeface="Calibri"/>
              <a:ea typeface="Calibri"/>
              <a:cs typeface="Calibri"/>
              <a:sym typeface="Calibri"/>
            </a:endParaRPr>
          </a:p>
          <a:p>
            <a:pPr indent="-304800" lvl="1" marL="914400" rtl="0" algn="l">
              <a:lnSpc>
                <a:spcPct val="115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Tell your bank immediately.</a:t>
            </a:r>
            <a:endParaRPr sz="1200">
              <a:solidFill>
                <a:schemeClr val="dk1"/>
              </a:solidFill>
              <a:latin typeface="Calibri"/>
              <a:ea typeface="Calibri"/>
              <a:cs typeface="Calibri"/>
              <a:sym typeface="Calibri"/>
            </a:endParaRPr>
          </a:p>
          <a:p>
            <a:pPr indent="-304800" lvl="1" marL="914400" rtl="0" algn="l">
              <a:lnSpc>
                <a:spcPct val="115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Freeze any and all accounts, cards, and credit</a:t>
            </a:r>
            <a:endParaRPr sz="1200">
              <a:solidFill>
                <a:schemeClr val="dk1"/>
              </a:solidFill>
              <a:latin typeface="Calibri"/>
              <a:ea typeface="Calibri"/>
              <a:cs typeface="Calibri"/>
              <a:sym typeface="Calibri"/>
            </a:endParaRPr>
          </a:p>
          <a:p>
            <a:pPr indent="-304800" lvl="1" marL="914400" rtl="0" algn="l">
              <a:lnSpc>
                <a:spcPct val="115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Check account for unverified purchases</a:t>
            </a:r>
            <a:endParaRPr sz="1200">
              <a:solidFill>
                <a:schemeClr val="dk1"/>
              </a:solidFill>
              <a:latin typeface="Calibri"/>
              <a:ea typeface="Calibri"/>
              <a:cs typeface="Calibri"/>
              <a:sym typeface="Calibri"/>
            </a:endParaRPr>
          </a:p>
          <a:p>
            <a:pPr indent="-304800" lvl="1" marL="914400" rtl="0" algn="l">
              <a:lnSpc>
                <a:spcPct val="115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Run antivirus scan</a:t>
            </a:r>
            <a:endParaRPr sz="1200">
              <a:solidFill>
                <a:schemeClr val="dk1"/>
              </a:solidFill>
              <a:latin typeface="Calibri"/>
              <a:ea typeface="Calibri"/>
              <a:cs typeface="Calibri"/>
              <a:sym typeface="Calibri"/>
            </a:endParaRPr>
          </a:p>
          <a:p>
            <a:pPr indent="-304800" lvl="1" marL="914400" rtl="0" algn="l">
              <a:lnSpc>
                <a:spcPct val="115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Delete any suspicious apps</a:t>
            </a:r>
            <a:endParaRPr sz="1600">
              <a:solidFill>
                <a:srgbClr val="3F3F3F"/>
              </a:solidFill>
              <a:latin typeface="Calibri"/>
              <a:ea typeface="Calibri"/>
              <a:cs typeface="Calibri"/>
              <a:sym typeface="Calibri"/>
            </a:endParaRPr>
          </a:p>
        </p:txBody>
      </p:sp>
      <p:pic>
        <p:nvPicPr>
          <p:cNvPr id="598" name="Google Shape;598;p54"/>
          <p:cNvPicPr preferRelativeResize="0"/>
          <p:nvPr/>
        </p:nvPicPr>
        <p:blipFill>
          <a:blip r:embed="rId3">
            <a:alphaModFix/>
          </a:blip>
          <a:stretch>
            <a:fillRect/>
          </a:stretch>
        </p:blipFill>
        <p:spPr>
          <a:xfrm>
            <a:off x="6203000" y="2511575"/>
            <a:ext cx="2035950" cy="2035950"/>
          </a:xfrm>
          <a:prstGeom prst="rect">
            <a:avLst/>
          </a:prstGeom>
          <a:noFill/>
          <a:ln>
            <a:noFill/>
          </a:ln>
        </p:spPr>
      </p:pic>
      <p:sp>
        <p:nvSpPr>
          <p:cNvPr id="599" name="Google Shape;599;p54"/>
          <p:cNvSpPr txBox="1"/>
          <p:nvPr/>
        </p:nvSpPr>
        <p:spPr>
          <a:xfrm>
            <a:off x="6882925" y="4198650"/>
            <a:ext cx="2870700" cy="21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
                <a:solidFill>
                  <a:srgbClr val="3F3F3F"/>
                </a:solidFill>
                <a:latin typeface="Calibri"/>
                <a:ea typeface="Calibri"/>
                <a:cs typeface="Calibri"/>
                <a:sym typeface="Calibri"/>
              </a:rPr>
              <a:t>https://www.flaticon.com/free-icons/fraud</a:t>
            </a:r>
            <a:endParaRPr sz="200">
              <a:solidFill>
                <a:srgbClr val="3F3F3F"/>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199" name="Shape 199"/>
        <p:cNvGrpSpPr/>
        <p:nvPr/>
      </p:nvGrpSpPr>
      <p:grpSpPr>
        <a:xfrm>
          <a:off x="0" y="0"/>
          <a:ext cx="0" cy="0"/>
          <a:chOff x="0" y="0"/>
          <a:chExt cx="0" cy="0"/>
        </a:xfrm>
      </p:grpSpPr>
      <p:sp>
        <p:nvSpPr>
          <p:cNvPr id="200" name="Google Shape;200;p28"/>
          <p:cNvSpPr txBox="1"/>
          <p:nvPr>
            <p:ph type="title"/>
          </p:nvPr>
        </p:nvSpPr>
        <p:spPr>
          <a:xfrm>
            <a:off x="822960" y="214952"/>
            <a:ext cx="7543800" cy="1088100"/>
          </a:xfrm>
          <a:prstGeom prst="rect">
            <a:avLst/>
          </a:prstGeom>
          <a:noFill/>
          <a:ln>
            <a:noFill/>
          </a:ln>
        </p:spPr>
        <p:txBody>
          <a:bodyPr anchorCtr="0" anchor="b" bIns="34275" lIns="68575" spcFirstLastPara="1" rIns="68575" wrap="square" tIns="34275">
            <a:normAutofit/>
          </a:bodyPr>
          <a:lstStyle/>
          <a:p>
            <a:pPr indent="0" lvl="0" marL="0" rtl="0" algn="l">
              <a:lnSpc>
                <a:spcPct val="85000"/>
              </a:lnSpc>
              <a:spcBef>
                <a:spcPts val="0"/>
              </a:spcBef>
              <a:spcAft>
                <a:spcPts val="0"/>
              </a:spcAft>
              <a:buClr>
                <a:srgbClr val="3F3F3F"/>
              </a:buClr>
              <a:buSzPts val="3600"/>
              <a:buFont typeface="Arial"/>
              <a:buNone/>
            </a:pPr>
            <a:r>
              <a:rPr lang="en"/>
              <a:t>Tablets</a:t>
            </a:r>
            <a:endParaRPr/>
          </a:p>
        </p:txBody>
      </p:sp>
      <p:sp>
        <p:nvSpPr>
          <p:cNvPr id="201" name="Google Shape;201;p28"/>
          <p:cNvSpPr txBox="1"/>
          <p:nvPr>
            <p:ph idx="1" type="body"/>
          </p:nvPr>
        </p:nvSpPr>
        <p:spPr>
          <a:xfrm>
            <a:off x="822958" y="1384300"/>
            <a:ext cx="3703200" cy="3017400"/>
          </a:xfrm>
          <a:prstGeom prst="rect">
            <a:avLst/>
          </a:prstGeom>
          <a:noFill/>
          <a:ln>
            <a:noFill/>
          </a:ln>
        </p:spPr>
        <p:txBody>
          <a:bodyPr anchorCtr="0" anchor="t" bIns="34275" lIns="0" spcFirstLastPara="1" rIns="0" wrap="square" tIns="34275">
            <a:normAutofit/>
          </a:bodyPr>
          <a:lstStyle/>
          <a:p>
            <a:pPr indent="-311150" lvl="0" marL="457200" rtl="0" algn="l">
              <a:lnSpc>
                <a:spcPct val="115000"/>
              </a:lnSpc>
              <a:spcBef>
                <a:spcPts val="0"/>
              </a:spcBef>
              <a:spcAft>
                <a:spcPts val="0"/>
              </a:spcAft>
              <a:buClr>
                <a:schemeClr val="dk1"/>
              </a:buClr>
              <a:buSzPts val="1300"/>
              <a:buChar char="➢"/>
            </a:pPr>
            <a:r>
              <a:rPr lang="en" sz="1200">
                <a:solidFill>
                  <a:schemeClr val="dk1"/>
                </a:solidFill>
              </a:rPr>
              <a:t>Slightly bigger than smartphones</a:t>
            </a:r>
            <a:endParaRPr sz="1200">
              <a:solidFill>
                <a:schemeClr val="dk1"/>
              </a:solidFill>
            </a:endParaRPr>
          </a:p>
          <a:p>
            <a:pPr indent="-311150" lvl="0" marL="457200" rtl="0" algn="l">
              <a:lnSpc>
                <a:spcPct val="115000"/>
              </a:lnSpc>
              <a:spcBef>
                <a:spcPts val="0"/>
              </a:spcBef>
              <a:spcAft>
                <a:spcPts val="0"/>
              </a:spcAft>
              <a:buClr>
                <a:schemeClr val="dk1"/>
              </a:buClr>
              <a:buSzPts val="1300"/>
              <a:buChar char="➢"/>
            </a:pPr>
            <a:r>
              <a:rPr lang="en" sz="1200">
                <a:solidFill>
                  <a:schemeClr val="dk1"/>
                </a:solidFill>
              </a:rPr>
              <a:t>Can have similar uses to smartphones but are often more limited in useability</a:t>
            </a:r>
            <a:endParaRPr sz="1200">
              <a:solidFill>
                <a:schemeClr val="dk1"/>
              </a:solidFill>
            </a:endParaRPr>
          </a:p>
          <a:p>
            <a:pPr indent="-311150" lvl="0" marL="457200" rtl="0" algn="l">
              <a:lnSpc>
                <a:spcPct val="115000"/>
              </a:lnSpc>
              <a:spcBef>
                <a:spcPts val="0"/>
              </a:spcBef>
              <a:spcAft>
                <a:spcPts val="0"/>
              </a:spcAft>
              <a:buClr>
                <a:schemeClr val="dk1"/>
              </a:buClr>
              <a:buSzPts val="1300"/>
              <a:buChar char="➢"/>
            </a:pPr>
            <a:r>
              <a:rPr lang="en" sz="1200">
                <a:solidFill>
                  <a:schemeClr val="dk1"/>
                </a:solidFill>
              </a:rPr>
              <a:t>Found to be used chiefly by younger and older generations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Popular ones </a:t>
            </a:r>
            <a:r>
              <a:rPr lang="en" sz="1200">
                <a:solidFill>
                  <a:schemeClr val="dk1"/>
                </a:solidFill>
              </a:rPr>
              <a:t>include Apple iPad, Samsung Galaxy Tablet, Amazon Fire, Microsoft Surface Go, etc.</a:t>
            </a:r>
            <a:endParaRPr sz="1200">
              <a:solidFill>
                <a:schemeClr val="dk1"/>
              </a:solidFill>
            </a:endParaRPr>
          </a:p>
          <a:p>
            <a:pPr indent="0" lvl="0" marL="0" rtl="0" algn="l">
              <a:lnSpc>
                <a:spcPct val="115000"/>
              </a:lnSpc>
              <a:spcBef>
                <a:spcPts val="600"/>
              </a:spcBef>
              <a:spcAft>
                <a:spcPts val="2100"/>
              </a:spcAft>
              <a:buNone/>
            </a:pPr>
            <a:r>
              <a:t/>
            </a:r>
            <a:endParaRPr sz="1200">
              <a:solidFill>
                <a:schemeClr val="dk1"/>
              </a:solidFill>
            </a:endParaRPr>
          </a:p>
        </p:txBody>
      </p:sp>
      <p:grpSp>
        <p:nvGrpSpPr>
          <p:cNvPr id="202" name="Google Shape;202;p28"/>
          <p:cNvGrpSpPr/>
          <p:nvPr/>
        </p:nvGrpSpPr>
        <p:grpSpPr>
          <a:xfrm>
            <a:off x="4551313" y="2452600"/>
            <a:ext cx="3754462" cy="2484000"/>
            <a:chOff x="108038" y="2399850"/>
            <a:chExt cx="3754462" cy="2484000"/>
          </a:xfrm>
        </p:grpSpPr>
        <p:pic>
          <p:nvPicPr>
            <p:cNvPr id="203" name="Google Shape;203;p28"/>
            <p:cNvPicPr preferRelativeResize="0"/>
            <p:nvPr/>
          </p:nvPicPr>
          <p:blipFill>
            <a:blip r:embed="rId3">
              <a:alphaModFix/>
            </a:blip>
            <a:stretch>
              <a:fillRect/>
            </a:stretch>
          </p:blipFill>
          <p:spPr>
            <a:xfrm>
              <a:off x="108038" y="2399850"/>
              <a:ext cx="3272700" cy="2184600"/>
            </a:xfrm>
            <a:prstGeom prst="ellipse">
              <a:avLst/>
            </a:prstGeom>
            <a:noFill/>
            <a:ln>
              <a:noFill/>
            </a:ln>
            <a:effectLst>
              <a:outerShdw blurRad="57150" rotWithShape="0" algn="bl" dir="5400000" dist="19050">
                <a:srgbClr val="000000">
                  <a:alpha val="50000"/>
                </a:srgbClr>
              </a:outerShdw>
            </a:effectLst>
          </p:spPr>
        </p:pic>
        <p:sp>
          <p:nvSpPr>
            <p:cNvPr id="204" name="Google Shape;204;p28"/>
            <p:cNvSpPr txBox="1"/>
            <p:nvPr/>
          </p:nvSpPr>
          <p:spPr>
            <a:xfrm>
              <a:off x="991800" y="4502850"/>
              <a:ext cx="2870700" cy="381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
                  <a:solidFill>
                    <a:schemeClr val="dk2"/>
                  </a:solidFill>
                  <a:latin typeface="Calibri"/>
                  <a:ea typeface="Calibri"/>
                  <a:cs typeface="Calibri"/>
                  <a:sym typeface="Calibri"/>
                </a:rPr>
                <a:t>Photo by PhotoMIX Company: </a:t>
              </a:r>
              <a:r>
                <a:rPr lang="en" sz="200">
                  <a:solidFill>
                    <a:schemeClr val="dk2"/>
                  </a:solidFill>
                  <a:uFill>
                    <a:noFill/>
                  </a:uFill>
                  <a:latin typeface="Calibri"/>
                  <a:ea typeface="Calibri"/>
                  <a:cs typeface="Calibri"/>
                  <a:sym typeface="Calibri"/>
                  <a:hlinkClick r:id="rId4">
                    <a:extLst>
                      <a:ext uri="{A12FA001-AC4F-418D-AE19-62706E023703}">
                        <ahyp:hlinkClr val="tx"/>
                      </a:ext>
                    </a:extLst>
                  </a:hlinkClick>
                </a:rPr>
                <a:t>https://www.pexels.com/photo/black-samsung-tablet-on-google-page-106341/</a:t>
              </a:r>
              <a:endParaRPr sz="200">
                <a:solidFill>
                  <a:schemeClr val="dk2"/>
                </a:solidFill>
                <a:latin typeface="Calibri"/>
                <a:ea typeface="Calibri"/>
                <a:cs typeface="Calibri"/>
                <a:sym typeface="Calibri"/>
              </a:endParaRPr>
            </a:p>
            <a:p>
              <a:pPr indent="0" lvl="0" marL="0" rtl="0" algn="l">
                <a:spcBef>
                  <a:spcPts val="0"/>
                </a:spcBef>
                <a:spcAft>
                  <a:spcPts val="0"/>
                </a:spcAft>
                <a:buNone/>
              </a:pPr>
              <a:r>
                <a:t/>
              </a:r>
              <a:endParaRPr sz="1050">
                <a:solidFill>
                  <a:schemeClr val="dk1"/>
                </a:solidFill>
                <a:latin typeface="Roboto"/>
                <a:ea typeface="Roboto"/>
                <a:cs typeface="Roboto"/>
                <a:sym typeface="Roboto"/>
              </a:endParaRPr>
            </a:p>
          </p:txBody>
        </p:sp>
      </p:grpSp>
      <p:grpSp>
        <p:nvGrpSpPr>
          <p:cNvPr id="205" name="Google Shape;205;p28"/>
          <p:cNvGrpSpPr/>
          <p:nvPr/>
        </p:nvGrpSpPr>
        <p:grpSpPr>
          <a:xfrm>
            <a:off x="7126200" y="53250"/>
            <a:ext cx="3372631" cy="3156097"/>
            <a:chOff x="7126200" y="53250"/>
            <a:chExt cx="3372631" cy="3156097"/>
          </a:xfrm>
        </p:grpSpPr>
        <p:pic>
          <p:nvPicPr>
            <p:cNvPr id="206" name="Google Shape;206;p28"/>
            <p:cNvPicPr preferRelativeResize="0"/>
            <p:nvPr/>
          </p:nvPicPr>
          <p:blipFill>
            <a:blip r:embed="rId5">
              <a:alphaModFix/>
            </a:blip>
            <a:stretch>
              <a:fillRect/>
            </a:stretch>
          </p:blipFill>
          <p:spPr>
            <a:xfrm>
              <a:off x="7126200" y="53250"/>
              <a:ext cx="2017800" cy="2690400"/>
            </a:xfrm>
            <a:prstGeom prst="ellipse">
              <a:avLst/>
            </a:prstGeom>
            <a:noFill/>
            <a:ln>
              <a:noFill/>
            </a:ln>
            <a:effectLst>
              <a:outerShdw blurRad="57150" rotWithShape="0" algn="bl" dir="5400000" dist="19050">
                <a:srgbClr val="000000">
                  <a:alpha val="50000"/>
                </a:srgbClr>
              </a:outerShdw>
            </a:effectLst>
          </p:spPr>
        </p:pic>
        <p:sp>
          <p:nvSpPr>
            <p:cNvPr id="207" name="Google Shape;207;p28"/>
            <p:cNvSpPr txBox="1"/>
            <p:nvPr/>
          </p:nvSpPr>
          <p:spPr>
            <a:xfrm rot="-2436545">
              <a:off x="7849926" y="1940028"/>
              <a:ext cx="2870511" cy="381038"/>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
                  <a:solidFill>
                    <a:schemeClr val="dk2"/>
                  </a:solidFill>
                  <a:latin typeface="Calibri"/>
                  <a:ea typeface="Calibri"/>
                  <a:cs typeface="Calibri"/>
                  <a:sym typeface="Calibri"/>
                </a:rPr>
                <a:t>Photo by Ravindar Negi: </a:t>
              </a:r>
              <a:r>
                <a:rPr lang="en" sz="200">
                  <a:solidFill>
                    <a:schemeClr val="dk2"/>
                  </a:solidFill>
                  <a:uFill>
                    <a:noFill/>
                  </a:uFill>
                  <a:latin typeface="Calibri"/>
                  <a:ea typeface="Calibri"/>
                  <a:cs typeface="Calibri"/>
                  <a:sym typeface="Calibri"/>
                  <a:hlinkClick r:id="rId6">
                    <a:extLst>
                      <a:ext uri="{A12FA001-AC4F-418D-AE19-62706E023703}">
                        <ahyp:hlinkClr val="tx"/>
                      </a:ext>
                    </a:extLst>
                  </a:hlinkClick>
                </a:rPr>
                <a:t>https://www.pexels.com/photo/black-ipad-on-brown-wooden-table-3785868/</a:t>
              </a:r>
              <a:endParaRPr sz="200">
                <a:solidFill>
                  <a:schemeClr val="dk2"/>
                </a:solidFill>
                <a:latin typeface="Calibri"/>
                <a:ea typeface="Calibri"/>
                <a:cs typeface="Calibri"/>
                <a:sym typeface="Calibri"/>
              </a:endParaRPr>
            </a:p>
            <a:p>
              <a:pPr indent="0" lvl="0" marL="0" rtl="0" algn="l">
                <a:spcBef>
                  <a:spcPts val="0"/>
                </a:spcBef>
                <a:spcAft>
                  <a:spcPts val="0"/>
                </a:spcAft>
                <a:buNone/>
              </a:pPr>
              <a:r>
                <a:t/>
              </a:r>
              <a:endParaRPr sz="1050">
                <a:solidFill>
                  <a:schemeClr val="dk1"/>
                </a:solidFill>
                <a:latin typeface="Roboto"/>
                <a:ea typeface="Roboto"/>
                <a:cs typeface="Roboto"/>
                <a:sym typeface="Roboto"/>
              </a:endParaRPr>
            </a:p>
          </p:txBody>
        </p:sp>
      </p:grpSp>
      <p:sp>
        <p:nvSpPr>
          <p:cNvPr id="208" name="Google Shape;208;p28">
            <a:hlinkClick action="ppaction://hlinksldjump" r:id="rId7"/>
          </p:cNvPr>
          <p:cNvSpPr/>
          <p:nvPr/>
        </p:nvSpPr>
        <p:spPr>
          <a:xfrm>
            <a:off x="882150" y="2990050"/>
            <a:ext cx="1774500" cy="34380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2"/>
                </a:solidFill>
                <a:uFill>
                  <a:noFill/>
                </a:uFill>
                <a:latin typeface="Calibri"/>
                <a:ea typeface="Calibri"/>
                <a:cs typeface="Calibri"/>
                <a:sym typeface="Calibri"/>
                <a:hlinkClick action="ppaction://hlinksldjump" r:id="rId8">
                  <a:extLst>
                    <a:ext uri="{A12FA001-AC4F-418D-AE19-62706E023703}">
                      <ahyp:hlinkClr val="tx"/>
                    </a:ext>
                  </a:extLst>
                </a:hlinkClick>
              </a:rPr>
              <a:t>Explore Other Mobile Devices</a:t>
            </a:r>
            <a:endParaRPr sz="1000">
              <a:solidFill>
                <a:schemeClr val="lt2"/>
              </a:solidFill>
              <a:latin typeface="Calibri"/>
              <a:ea typeface="Calibri"/>
              <a:cs typeface="Calibri"/>
              <a:sym typeface="Calibri"/>
            </a:endParaRPr>
          </a:p>
        </p:txBody>
      </p:sp>
      <p:sp>
        <p:nvSpPr>
          <p:cNvPr id="209" name="Google Shape;209;p28">
            <a:hlinkClick action="ppaction://hlinksldjump" r:id="rId9"/>
          </p:cNvPr>
          <p:cNvSpPr/>
          <p:nvPr/>
        </p:nvSpPr>
        <p:spPr>
          <a:xfrm>
            <a:off x="5125" y="4925"/>
            <a:ext cx="9144000" cy="51435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3" name="Shape 603"/>
        <p:cNvGrpSpPr/>
        <p:nvPr/>
      </p:nvGrpSpPr>
      <p:grpSpPr>
        <a:xfrm>
          <a:off x="0" y="0"/>
          <a:ext cx="0" cy="0"/>
          <a:chOff x="0" y="0"/>
          <a:chExt cx="0" cy="0"/>
        </a:xfrm>
      </p:grpSpPr>
      <p:sp>
        <p:nvSpPr>
          <p:cNvPr id="604" name="Google Shape;604;p55"/>
          <p:cNvSpPr txBox="1"/>
          <p:nvPr>
            <p:ph idx="1" type="body"/>
          </p:nvPr>
        </p:nvSpPr>
        <p:spPr>
          <a:xfrm>
            <a:off x="3371175" y="778765"/>
            <a:ext cx="4869300" cy="3943200"/>
          </a:xfrm>
          <a:prstGeom prst="rect">
            <a:avLst/>
          </a:prstGeom>
        </p:spPr>
        <p:txBody>
          <a:bodyPr anchorCtr="0" anchor="t" bIns="34275" lIns="0" spcFirstLastPara="1" rIns="0" wrap="square" tIns="34275">
            <a:normAutofit/>
          </a:bodyPr>
          <a:lstStyle/>
          <a:p>
            <a:pPr indent="-304800" lvl="0" marL="457200" rtl="0" algn="l">
              <a:lnSpc>
                <a:spcPct val="115000"/>
              </a:lnSpc>
              <a:spcBef>
                <a:spcPts val="0"/>
              </a:spcBef>
              <a:spcAft>
                <a:spcPts val="0"/>
              </a:spcAft>
              <a:buClr>
                <a:schemeClr val="dk1"/>
              </a:buClr>
              <a:buSzPts val="1200"/>
              <a:buChar char="●"/>
            </a:pPr>
            <a:r>
              <a:rPr lang="en" sz="1200">
                <a:solidFill>
                  <a:schemeClr val="dk1"/>
                </a:solidFill>
              </a:rPr>
              <a:t>Safe stores like Apple App Store and Google Play Store are more likely to be safe and secure</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Apps that contain too little/too much data are probably fake </a:t>
            </a:r>
            <a:endParaRPr sz="1200">
              <a:solidFill>
                <a:schemeClr val="dk1"/>
              </a:solidFill>
            </a:endParaRPr>
          </a:p>
          <a:p>
            <a:pPr indent="-304800" lvl="1" marL="914400" rtl="0" algn="l">
              <a:lnSpc>
                <a:spcPct val="115000"/>
              </a:lnSpc>
              <a:spcBef>
                <a:spcPts val="0"/>
              </a:spcBef>
              <a:spcAft>
                <a:spcPts val="0"/>
              </a:spcAft>
              <a:buClr>
                <a:schemeClr val="dk1"/>
              </a:buClr>
              <a:buSzPts val="1200"/>
              <a:buChar char="○"/>
            </a:pPr>
            <a:r>
              <a:rPr lang="en" sz="1200">
                <a:solidFill>
                  <a:schemeClr val="dk1"/>
                </a:solidFill>
              </a:rPr>
              <a:t>60MB for Android and 174MB for Apple are the average sizes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Check reviews and downloads</a:t>
            </a:r>
            <a:endParaRPr sz="1200">
              <a:solidFill>
                <a:schemeClr val="dk1"/>
              </a:solidFill>
            </a:endParaRPr>
          </a:p>
          <a:p>
            <a:pPr indent="-304800" lvl="1" marL="914400" rtl="0" algn="l">
              <a:lnSpc>
                <a:spcPct val="115000"/>
              </a:lnSpc>
              <a:spcBef>
                <a:spcPts val="0"/>
              </a:spcBef>
              <a:spcAft>
                <a:spcPts val="0"/>
              </a:spcAft>
              <a:buClr>
                <a:schemeClr val="dk1"/>
              </a:buClr>
              <a:buSzPts val="1200"/>
              <a:buChar char="○"/>
            </a:pPr>
            <a:r>
              <a:rPr lang="en" sz="1200">
                <a:solidFill>
                  <a:schemeClr val="dk1"/>
                </a:solidFill>
              </a:rPr>
              <a:t>Terrible reviews/very few reviews and very few downloads = less likely to be legit.</a:t>
            </a:r>
            <a:endParaRPr sz="1200">
              <a:solidFill>
                <a:schemeClr val="dk1"/>
              </a:solidFill>
            </a:endParaRPr>
          </a:p>
          <a:p>
            <a:pPr indent="-304800" lvl="1" marL="914400" rtl="0" algn="l">
              <a:lnSpc>
                <a:spcPct val="115000"/>
              </a:lnSpc>
              <a:spcBef>
                <a:spcPts val="0"/>
              </a:spcBef>
              <a:spcAft>
                <a:spcPts val="0"/>
              </a:spcAft>
              <a:buClr>
                <a:schemeClr val="dk1"/>
              </a:buClr>
              <a:buSzPts val="1200"/>
              <a:buChar char="○"/>
            </a:pPr>
            <a:r>
              <a:rPr lang="en" sz="1200">
                <a:solidFill>
                  <a:schemeClr val="dk1"/>
                </a:solidFill>
              </a:rPr>
              <a:t>Any that indicate the app might be fake</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Look at app description for mistakes</a:t>
            </a:r>
            <a:endParaRPr sz="1200">
              <a:solidFill>
                <a:schemeClr val="dk1"/>
              </a:solidFill>
            </a:endParaRPr>
          </a:p>
          <a:p>
            <a:pPr indent="-304800" lvl="1" marL="914400" rtl="0" algn="l">
              <a:lnSpc>
                <a:spcPct val="115000"/>
              </a:lnSpc>
              <a:spcBef>
                <a:spcPts val="0"/>
              </a:spcBef>
              <a:spcAft>
                <a:spcPts val="0"/>
              </a:spcAft>
              <a:buClr>
                <a:schemeClr val="dk1"/>
              </a:buClr>
              <a:buSzPts val="1200"/>
              <a:buChar char="○"/>
            </a:pPr>
            <a:r>
              <a:rPr lang="en" sz="1200">
                <a:solidFill>
                  <a:schemeClr val="dk1"/>
                </a:solidFill>
              </a:rPr>
              <a:t>Descriptions with social media links are more likely to be legitimate if they come from a legitimate company</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Look at app updates</a:t>
            </a:r>
            <a:endParaRPr sz="1200">
              <a:solidFill>
                <a:schemeClr val="dk1"/>
              </a:solidFill>
            </a:endParaRPr>
          </a:p>
          <a:p>
            <a:pPr indent="-304800" lvl="1" marL="914400" rtl="0" algn="l">
              <a:lnSpc>
                <a:spcPct val="115000"/>
              </a:lnSpc>
              <a:spcBef>
                <a:spcPts val="0"/>
              </a:spcBef>
              <a:spcAft>
                <a:spcPts val="0"/>
              </a:spcAft>
              <a:buClr>
                <a:schemeClr val="dk1"/>
              </a:buClr>
              <a:buSzPts val="1200"/>
              <a:buChar char="○"/>
            </a:pPr>
            <a:r>
              <a:rPr lang="en" sz="1200">
                <a:solidFill>
                  <a:schemeClr val="dk1"/>
                </a:solidFill>
              </a:rPr>
              <a:t>Very few: more likely to be outdated and unsafe</a:t>
            </a:r>
            <a:endParaRPr sz="1200">
              <a:solidFill>
                <a:schemeClr val="dk1"/>
              </a:solidFill>
            </a:endParaRPr>
          </a:p>
          <a:p>
            <a:pPr indent="-304800" lvl="1" marL="914400" rtl="0" algn="l">
              <a:lnSpc>
                <a:spcPct val="115000"/>
              </a:lnSpc>
              <a:spcBef>
                <a:spcPts val="0"/>
              </a:spcBef>
              <a:spcAft>
                <a:spcPts val="0"/>
              </a:spcAft>
              <a:buClr>
                <a:schemeClr val="dk1"/>
              </a:buClr>
              <a:buSzPts val="1200"/>
              <a:buChar char="○"/>
            </a:pPr>
            <a:r>
              <a:rPr lang="en" sz="1200">
                <a:solidFill>
                  <a:schemeClr val="dk1"/>
                </a:solidFill>
              </a:rPr>
              <a:t>Persistent updates: can be an attempt to look natural</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Unrealistic subscriptions, permissions, and promises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Check if the published date makes sense</a:t>
            </a:r>
            <a:endParaRPr sz="1200">
              <a:solidFill>
                <a:schemeClr val="dk1"/>
              </a:solidFill>
            </a:endParaRPr>
          </a:p>
          <a:p>
            <a:pPr indent="-304800" lvl="1" marL="914400" rtl="0" algn="l">
              <a:lnSpc>
                <a:spcPct val="115000"/>
              </a:lnSpc>
              <a:spcBef>
                <a:spcPts val="0"/>
              </a:spcBef>
              <a:spcAft>
                <a:spcPts val="0"/>
              </a:spcAft>
              <a:buClr>
                <a:schemeClr val="dk1"/>
              </a:buClr>
              <a:buSzPts val="1200"/>
              <a:buChar char="○"/>
            </a:pPr>
            <a:r>
              <a:rPr lang="en" sz="1200">
                <a:solidFill>
                  <a:schemeClr val="dk1"/>
                </a:solidFill>
              </a:rPr>
              <a:t>If app seems older and was only recently published, might be fake.</a:t>
            </a:r>
            <a:endParaRPr sz="1200"/>
          </a:p>
        </p:txBody>
      </p:sp>
      <p:sp>
        <p:nvSpPr>
          <p:cNvPr id="605" name="Google Shape;605;p55"/>
          <p:cNvSpPr txBox="1"/>
          <p:nvPr/>
        </p:nvSpPr>
        <p:spPr>
          <a:xfrm>
            <a:off x="3236625" y="39875"/>
            <a:ext cx="4869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600">
                <a:solidFill>
                  <a:srgbClr val="3F3F3F"/>
                </a:solidFill>
                <a:latin typeface="Calibri"/>
                <a:ea typeface="Calibri"/>
                <a:cs typeface="Calibri"/>
                <a:sym typeface="Calibri"/>
              </a:rPr>
              <a:t>Downloading Apps</a:t>
            </a:r>
            <a:endParaRPr sz="3600">
              <a:solidFill>
                <a:srgbClr val="3F3F3F"/>
              </a:solidFill>
              <a:latin typeface="Calibri"/>
              <a:ea typeface="Calibri"/>
              <a:cs typeface="Calibri"/>
              <a:sym typeface="Calibri"/>
            </a:endParaRPr>
          </a:p>
        </p:txBody>
      </p:sp>
      <p:pic>
        <p:nvPicPr>
          <p:cNvPr id="606" name="Google Shape;606;p55"/>
          <p:cNvPicPr preferRelativeResize="0"/>
          <p:nvPr/>
        </p:nvPicPr>
        <p:blipFill>
          <a:blip r:embed="rId3">
            <a:alphaModFix/>
          </a:blip>
          <a:stretch>
            <a:fillRect/>
          </a:stretch>
        </p:blipFill>
        <p:spPr>
          <a:xfrm>
            <a:off x="142425" y="1208200"/>
            <a:ext cx="2727100" cy="2727100"/>
          </a:xfrm>
          <a:prstGeom prst="rect">
            <a:avLst/>
          </a:prstGeom>
          <a:noFill/>
          <a:ln>
            <a:noFill/>
          </a:ln>
        </p:spPr>
      </p:pic>
      <p:sp>
        <p:nvSpPr>
          <p:cNvPr id="607" name="Google Shape;607;p55"/>
          <p:cNvSpPr txBox="1"/>
          <p:nvPr/>
        </p:nvSpPr>
        <p:spPr>
          <a:xfrm>
            <a:off x="214325" y="3802800"/>
            <a:ext cx="2870700" cy="21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
                <a:solidFill>
                  <a:srgbClr val="3F3F3F"/>
                </a:solidFill>
                <a:latin typeface="Calibri"/>
                <a:ea typeface="Calibri"/>
                <a:cs typeface="Calibri"/>
                <a:sym typeface="Calibri"/>
              </a:rPr>
              <a:t>https://www.flaticon.com/free-icons/apps</a:t>
            </a:r>
            <a:endParaRPr sz="200">
              <a:solidFill>
                <a:srgbClr val="3F3F3F"/>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1" name="Shape 611"/>
        <p:cNvGrpSpPr/>
        <p:nvPr/>
      </p:nvGrpSpPr>
      <p:grpSpPr>
        <a:xfrm>
          <a:off x="0" y="0"/>
          <a:ext cx="0" cy="0"/>
          <a:chOff x="0" y="0"/>
          <a:chExt cx="0" cy="0"/>
        </a:xfrm>
      </p:grpSpPr>
      <p:pic>
        <p:nvPicPr>
          <p:cNvPr id="612" name="Google Shape;612;p56"/>
          <p:cNvPicPr preferRelativeResize="0"/>
          <p:nvPr/>
        </p:nvPicPr>
        <p:blipFill rotWithShape="1">
          <a:blip r:embed="rId3">
            <a:alphaModFix/>
          </a:blip>
          <a:srcRect b="9520" l="0" r="0" t="6226"/>
          <a:stretch/>
        </p:blipFill>
        <p:spPr>
          <a:xfrm>
            <a:off x="42750" y="463525"/>
            <a:ext cx="2232700" cy="4076923"/>
          </a:xfrm>
          <a:prstGeom prst="rect">
            <a:avLst/>
          </a:prstGeom>
          <a:noFill/>
          <a:ln>
            <a:noFill/>
          </a:ln>
        </p:spPr>
      </p:pic>
      <p:grpSp>
        <p:nvGrpSpPr>
          <p:cNvPr id="613" name="Google Shape;613;p56"/>
          <p:cNvGrpSpPr/>
          <p:nvPr/>
        </p:nvGrpSpPr>
        <p:grpSpPr>
          <a:xfrm>
            <a:off x="2405050" y="-19937"/>
            <a:ext cx="2232700" cy="5183379"/>
            <a:chOff x="2517550" y="0"/>
            <a:chExt cx="2232700" cy="5183379"/>
          </a:xfrm>
        </p:grpSpPr>
        <p:pic>
          <p:nvPicPr>
            <p:cNvPr id="614" name="Google Shape;614;p56"/>
            <p:cNvPicPr preferRelativeResize="0"/>
            <p:nvPr/>
          </p:nvPicPr>
          <p:blipFill rotWithShape="1">
            <a:blip r:embed="rId4">
              <a:alphaModFix/>
            </a:blip>
            <a:srcRect b="9520" l="0" r="0" t="6226"/>
            <a:stretch/>
          </p:blipFill>
          <p:spPr>
            <a:xfrm>
              <a:off x="2517550" y="0"/>
              <a:ext cx="2232700" cy="4076923"/>
            </a:xfrm>
            <a:prstGeom prst="rect">
              <a:avLst/>
            </a:prstGeom>
            <a:noFill/>
            <a:ln>
              <a:noFill/>
            </a:ln>
          </p:spPr>
        </p:pic>
        <p:pic>
          <p:nvPicPr>
            <p:cNvPr id="615" name="Google Shape;615;p56"/>
            <p:cNvPicPr preferRelativeResize="0"/>
            <p:nvPr/>
          </p:nvPicPr>
          <p:blipFill rotWithShape="1">
            <a:blip r:embed="rId5">
              <a:alphaModFix/>
            </a:blip>
            <a:srcRect b="47838" l="0" r="0" t="29295"/>
            <a:stretch/>
          </p:blipFill>
          <p:spPr>
            <a:xfrm>
              <a:off x="2517550" y="4076926"/>
              <a:ext cx="2232700" cy="1106452"/>
            </a:xfrm>
            <a:prstGeom prst="rect">
              <a:avLst/>
            </a:prstGeom>
            <a:noFill/>
            <a:ln>
              <a:noFill/>
            </a:ln>
          </p:spPr>
        </p:pic>
      </p:grpSp>
      <p:sp>
        <p:nvSpPr>
          <p:cNvPr id="616" name="Google Shape;616;p56"/>
          <p:cNvSpPr/>
          <p:nvPr/>
        </p:nvSpPr>
        <p:spPr>
          <a:xfrm>
            <a:off x="1644725" y="1555025"/>
            <a:ext cx="478500" cy="4785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cxnSp>
        <p:nvCxnSpPr>
          <p:cNvPr id="617" name="Google Shape;617;p56"/>
          <p:cNvCxnSpPr>
            <a:endCxn id="616" idx="6"/>
          </p:cNvCxnSpPr>
          <p:nvPr/>
        </p:nvCxnSpPr>
        <p:spPr>
          <a:xfrm flipH="1">
            <a:off x="2123225" y="662975"/>
            <a:ext cx="3099900" cy="1131300"/>
          </a:xfrm>
          <a:prstGeom prst="straightConnector1">
            <a:avLst/>
          </a:prstGeom>
          <a:noFill/>
          <a:ln cap="flat" cmpd="sng" w="9525">
            <a:solidFill>
              <a:srgbClr val="FF0000"/>
            </a:solidFill>
            <a:prstDash val="solid"/>
            <a:round/>
            <a:headEnd len="med" w="med" type="none"/>
            <a:tailEnd len="med" w="med" type="triangle"/>
          </a:ln>
        </p:spPr>
      </p:cxnSp>
      <p:sp>
        <p:nvSpPr>
          <p:cNvPr id="618" name="Google Shape;618;p56"/>
          <p:cNvSpPr/>
          <p:nvPr/>
        </p:nvSpPr>
        <p:spPr>
          <a:xfrm>
            <a:off x="4093500" y="2998300"/>
            <a:ext cx="478500" cy="4785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cxnSp>
        <p:nvCxnSpPr>
          <p:cNvPr id="619" name="Google Shape;619;p56"/>
          <p:cNvCxnSpPr>
            <a:endCxn id="618" idx="7"/>
          </p:cNvCxnSpPr>
          <p:nvPr/>
        </p:nvCxnSpPr>
        <p:spPr>
          <a:xfrm flipH="1">
            <a:off x="4501925" y="1235975"/>
            <a:ext cx="930600" cy="1832400"/>
          </a:xfrm>
          <a:prstGeom prst="straightConnector1">
            <a:avLst/>
          </a:prstGeom>
          <a:noFill/>
          <a:ln cap="flat" cmpd="sng" w="9525">
            <a:solidFill>
              <a:srgbClr val="FF0000"/>
            </a:solidFill>
            <a:prstDash val="solid"/>
            <a:round/>
            <a:headEnd len="med" w="med" type="none"/>
            <a:tailEnd len="med" w="med" type="triangle"/>
          </a:ln>
        </p:spPr>
      </p:cxnSp>
      <p:sp>
        <p:nvSpPr>
          <p:cNvPr id="620" name="Google Shape;620;p56"/>
          <p:cNvSpPr/>
          <p:nvPr/>
        </p:nvSpPr>
        <p:spPr>
          <a:xfrm>
            <a:off x="4159250" y="4561175"/>
            <a:ext cx="478500" cy="4785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cxnSp>
        <p:nvCxnSpPr>
          <p:cNvPr id="621" name="Google Shape;621;p56"/>
          <p:cNvCxnSpPr>
            <a:endCxn id="620" idx="7"/>
          </p:cNvCxnSpPr>
          <p:nvPr/>
        </p:nvCxnSpPr>
        <p:spPr>
          <a:xfrm flipH="1">
            <a:off x="4567675" y="2462250"/>
            <a:ext cx="1094100" cy="2169000"/>
          </a:xfrm>
          <a:prstGeom prst="straightConnector1">
            <a:avLst/>
          </a:prstGeom>
          <a:noFill/>
          <a:ln cap="flat" cmpd="sng" w="9525">
            <a:solidFill>
              <a:srgbClr val="FF0000"/>
            </a:solidFill>
            <a:prstDash val="solid"/>
            <a:round/>
            <a:headEnd len="med" w="med" type="none"/>
            <a:tailEnd len="med" w="med" type="triangle"/>
          </a:ln>
        </p:spPr>
      </p:cxnSp>
      <p:sp>
        <p:nvSpPr>
          <p:cNvPr id="622" name="Google Shape;622;p56"/>
          <p:cNvSpPr txBox="1"/>
          <p:nvPr/>
        </p:nvSpPr>
        <p:spPr>
          <a:xfrm>
            <a:off x="4699900" y="0"/>
            <a:ext cx="44442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rgbClr val="3F3F3F"/>
                </a:solidFill>
                <a:latin typeface="Calibri"/>
                <a:ea typeface="Calibri"/>
                <a:cs typeface="Calibri"/>
                <a:sym typeface="Calibri"/>
              </a:rPr>
              <a:t>Activity 1: What are the red flags on this app?</a:t>
            </a:r>
            <a:endParaRPr sz="1700">
              <a:solidFill>
                <a:srgbClr val="3F3F3F"/>
              </a:solidFill>
              <a:latin typeface="Calibri"/>
              <a:ea typeface="Calibri"/>
              <a:cs typeface="Calibri"/>
              <a:sym typeface="Calibri"/>
            </a:endParaRPr>
          </a:p>
        </p:txBody>
      </p:sp>
      <p:sp>
        <p:nvSpPr>
          <p:cNvPr id="623" name="Google Shape;623;p56"/>
          <p:cNvSpPr txBox="1"/>
          <p:nvPr/>
        </p:nvSpPr>
        <p:spPr>
          <a:xfrm>
            <a:off x="5143375" y="446400"/>
            <a:ext cx="28707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FF0000"/>
                </a:solidFill>
                <a:latin typeface="Calibri"/>
                <a:ea typeface="Calibri"/>
                <a:cs typeface="Calibri"/>
                <a:sym typeface="Calibri"/>
              </a:rPr>
              <a:t>Very low app size! </a:t>
            </a:r>
            <a:endParaRPr sz="1300">
              <a:solidFill>
                <a:srgbClr val="FF0000"/>
              </a:solidFill>
              <a:latin typeface="Calibri"/>
              <a:ea typeface="Calibri"/>
              <a:cs typeface="Calibri"/>
              <a:sym typeface="Calibri"/>
            </a:endParaRPr>
          </a:p>
        </p:txBody>
      </p:sp>
      <p:sp>
        <p:nvSpPr>
          <p:cNvPr id="624" name="Google Shape;624;p56"/>
          <p:cNvSpPr txBox="1"/>
          <p:nvPr/>
        </p:nvSpPr>
        <p:spPr>
          <a:xfrm>
            <a:off x="5432525" y="961925"/>
            <a:ext cx="28707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FF0000"/>
                </a:solidFill>
                <a:latin typeface="Calibri"/>
                <a:ea typeface="Calibri"/>
                <a:cs typeface="Calibri"/>
                <a:sym typeface="Calibri"/>
              </a:rPr>
              <a:t>Few Ratings!</a:t>
            </a:r>
            <a:endParaRPr sz="1300">
              <a:solidFill>
                <a:srgbClr val="FF0000"/>
              </a:solidFill>
              <a:latin typeface="Calibri"/>
              <a:ea typeface="Calibri"/>
              <a:cs typeface="Calibri"/>
              <a:sym typeface="Calibri"/>
            </a:endParaRPr>
          </a:p>
        </p:txBody>
      </p:sp>
      <p:sp>
        <p:nvSpPr>
          <p:cNvPr id="625" name="Google Shape;625;p56"/>
          <p:cNvSpPr txBox="1"/>
          <p:nvPr/>
        </p:nvSpPr>
        <p:spPr>
          <a:xfrm>
            <a:off x="5636850" y="2098275"/>
            <a:ext cx="28707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FF0000"/>
                </a:solidFill>
                <a:latin typeface="Calibri"/>
                <a:ea typeface="Calibri"/>
                <a:cs typeface="Calibri"/>
                <a:sym typeface="Calibri"/>
              </a:rPr>
              <a:t>No recent updates</a:t>
            </a:r>
            <a:endParaRPr sz="1300">
              <a:solidFill>
                <a:srgbClr val="FF0000"/>
              </a:solidFill>
              <a:latin typeface="Calibri"/>
              <a:ea typeface="Calibri"/>
              <a:cs typeface="Calibri"/>
              <a:sym typeface="Calibri"/>
            </a:endParaRPr>
          </a:p>
          <a:p>
            <a:pPr indent="0" lvl="0" marL="0" rtl="0" algn="l">
              <a:spcBef>
                <a:spcPts val="0"/>
              </a:spcBef>
              <a:spcAft>
                <a:spcPts val="0"/>
              </a:spcAft>
              <a:buNone/>
            </a:pPr>
            <a:r>
              <a:rPr lang="en" sz="1300">
                <a:solidFill>
                  <a:srgbClr val="FF0000"/>
                </a:solidFill>
                <a:latin typeface="Calibri"/>
                <a:ea typeface="Calibri"/>
                <a:cs typeface="Calibri"/>
                <a:sym typeface="Calibri"/>
              </a:rPr>
              <a:t>(Only two updates total!)</a:t>
            </a:r>
            <a:endParaRPr sz="1300">
              <a:solidFill>
                <a:srgbClr val="FF0000"/>
              </a:solidFill>
              <a:latin typeface="Calibri"/>
              <a:ea typeface="Calibri"/>
              <a:cs typeface="Calibri"/>
              <a:sym typeface="Calibri"/>
            </a:endParaRPr>
          </a:p>
        </p:txBody>
      </p:sp>
      <p:sp>
        <p:nvSpPr>
          <p:cNvPr id="626" name="Google Shape;626;p56"/>
          <p:cNvSpPr txBox="1"/>
          <p:nvPr/>
        </p:nvSpPr>
        <p:spPr>
          <a:xfrm>
            <a:off x="4767350" y="4477175"/>
            <a:ext cx="42762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rgbClr val="3F3F3F"/>
                </a:solidFill>
                <a:latin typeface="Calibri"/>
                <a:ea typeface="Calibri"/>
                <a:cs typeface="Calibri"/>
                <a:sym typeface="Calibri"/>
              </a:rPr>
              <a:t>While the app is </a:t>
            </a:r>
            <a:r>
              <a:rPr lang="en" sz="1500" u="sng">
                <a:solidFill>
                  <a:srgbClr val="3F3F3F"/>
                </a:solidFill>
                <a:latin typeface="Calibri"/>
                <a:ea typeface="Calibri"/>
                <a:cs typeface="Calibri"/>
                <a:sym typeface="Calibri"/>
              </a:rPr>
              <a:t>not </a:t>
            </a:r>
            <a:r>
              <a:rPr lang="en" sz="1500">
                <a:solidFill>
                  <a:srgbClr val="3F3F3F"/>
                </a:solidFill>
                <a:latin typeface="Calibri"/>
                <a:ea typeface="Calibri"/>
                <a:cs typeface="Calibri"/>
                <a:sym typeface="Calibri"/>
              </a:rPr>
              <a:t>verified to be fake, it has a lot of indicators to avoid downloading it.</a:t>
            </a:r>
            <a:endParaRPr sz="1500">
              <a:solidFill>
                <a:srgbClr val="3F3F3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2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2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0" name="Shape 630"/>
        <p:cNvGrpSpPr/>
        <p:nvPr/>
      </p:nvGrpSpPr>
      <p:grpSpPr>
        <a:xfrm>
          <a:off x="0" y="0"/>
          <a:ext cx="0" cy="0"/>
          <a:chOff x="0" y="0"/>
          <a:chExt cx="0" cy="0"/>
        </a:xfrm>
      </p:grpSpPr>
      <p:grpSp>
        <p:nvGrpSpPr>
          <p:cNvPr id="631" name="Google Shape;631;p57"/>
          <p:cNvGrpSpPr/>
          <p:nvPr/>
        </p:nvGrpSpPr>
        <p:grpSpPr>
          <a:xfrm>
            <a:off x="2318225" y="433850"/>
            <a:ext cx="2232700" cy="4405876"/>
            <a:chOff x="2562425" y="463500"/>
            <a:chExt cx="2232700" cy="4405876"/>
          </a:xfrm>
        </p:grpSpPr>
        <p:pic>
          <p:nvPicPr>
            <p:cNvPr id="632" name="Google Shape;632;p57"/>
            <p:cNvPicPr preferRelativeResize="0"/>
            <p:nvPr/>
          </p:nvPicPr>
          <p:blipFill rotWithShape="1">
            <a:blip r:embed="rId3">
              <a:alphaModFix/>
            </a:blip>
            <a:srcRect b="9629" l="0" r="0" t="10854"/>
            <a:stretch/>
          </p:blipFill>
          <p:spPr>
            <a:xfrm>
              <a:off x="2562425" y="463500"/>
              <a:ext cx="2232700" cy="3847649"/>
            </a:xfrm>
            <a:prstGeom prst="rect">
              <a:avLst/>
            </a:prstGeom>
            <a:noFill/>
            <a:ln>
              <a:noFill/>
            </a:ln>
          </p:spPr>
        </p:pic>
        <p:pic>
          <p:nvPicPr>
            <p:cNvPr id="633" name="Google Shape;633;p57"/>
            <p:cNvPicPr preferRelativeResize="0"/>
            <p:nvPr/>
          </p:nvPicPr>
          <p:blipFill rotWithShape="1">
            <a:blip r:embed="rId4">
              <a:alphaModFix/>
            </a:blip>
            <a:srcRect b="11785" l="0" r="0" t="74000"/>
            <a:stretch/>
          </p:blipFill>
          <p:spPr>
            <a:xfrm>
              <a:off x="2562425" y="4181576"/>
              <a:ext cx="2232700" cy="687800"/>
            </a:xfrm>
            <a:prstGeom prst="rect">
              <a:avLst/>
            </a:prstGeom>
            <a:noFill/>
            <a:ln>
              <a:noFill/>
            </a:ln>
          </p:spPr>
        </p:pic>
      </p:grpSp>
      <p:grpSp>
        <p:nvGrpSpPr>
          <p:cNvPr id="634" name="Google Shape;634;p57"/>
          <p:cNvGrpSpPr/>
          <p:nvPr/>
        </p:nvGrpSpPr>
        <p:grpSpPr>
          <a:xfrm>
            <a:off x="44850" y="299050"/>
            <a:ext cx="2232700" cy="4675469"/>
            <a:chOff x="152400" y="403700"/>
            <a:chExt cx="2232700" cy="4675469"/>
          </a:xfrm>
        </p:grpSpPr>
        <p:pic>
          <p:nvPicPr>
            <p:cNvPr id="635" name="Google Shape;635;p57"/>
            <p:cNvPicPr preferRelativeResize="0"/>
            <p:nvPr/>
          </p:nvPicPr>
          <p:blipFill rotWithShape="1">
            <a:blip r:embed="rId5">
              <a:alphaModFix/>
            </a:blip>
            <a:srcRect b="46083" l="0" r="0" t="5198"/>
            <a:stretch/>
          </p:blipFill>
          <p:spPr>
            <a:xfrm>
              <a:off x="152400" y="403700"/>
              <a:ext cx="2232700" cy="2357448"/>
            </a:xfrm>
            <a:prstGeom prst="rect">
              <a:avLst/>
            </a:prstGeom>
            <a:noFill/>
            <a:ln>
              <a:noFill/>
            </a:ln>
          </p:spPr>
        </p:pic>
        <p:pic>
          <p:nvPicPr>
            <p:cNvPr id="636" name="Google Shape;636;p57"/>
            <p:cNvPicPr preferRelativeResize="0"/>
            <p:nvPr/>
          </p:nvPicPr>
          <p:blipFill rotWithShape="1">
            <a:blip r:embed="rId6">
              <a:alphaModFix/>
            </a:blip>
            <a:srcRect b="27108" l="0" r="0" t="24986"/>
            <a:stretch/>
          </p:blipFill>
          <p:spPr>
            <a:xfrm>
              <a:off x="152400" y="2761150"/>
              <a:ext cx="2232700" cy="2318019"/>
            </a:xfrm>
            <a:prstGeom prst="rect">
              <a:avLst/>
            </a:prstGeom>
            <a:noFill/>
            <a:ln>
              <a:noFill/>
            </a:ln>
          </p:spPr>
        </p:pic>
      </p:grpSp>
      <p:sp>
        <p:nvSpPr>
          <p:cNvPr id="637" name="Google Shape;637;p57"/>
          <p:cNvSpPr txBox="1"/>
          <p:nvPr/>
        </p:nvSpPr>
        <p:spPr>
          <a:xfrm>
            <a:off x="4625175" y="39900"/>
            <a:ext cx="44058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rgbClr val="3F3F3F"/>
                </a:solidFill>
                <a:latin typeface="Calibri"/>
                <a:ea typeface="Calibri"/>
                <a:cs typeface="Calibri"/>
                <a:sym typeface="Calibri"/>
              </a:rPr>
              <a:t>Activity 2: What are the green flags for this app?</a:t>
            </a:r>
            <a:endParaRPr sz="1700">
              <a:solidFill>
                <a:srgbClr val="3F3F3F"/>
              </a:solidFill>
              <a:latin typeface="Calibri"/>
              <a:ea typeface="Calibri"/>
              <a:cs typeface="Calibri"/>
              <a:sym typeface="Calibri"/>
            </a:endParaRPr>
          </a:p>
        </p:txBody>
      </p:sp>
      <p:sp>
        <p:nvSpPr>
          <p:cNvPr id="638" name="Google Shape;638;p57"/>
          <p:cNvSpPr/>
          <p:nvPr/>
        </p:nvSpPr>
        <p:spPr>
          <a:xfrm>
            <a:off x="1654700" y="2093250"/>
            <a:ext cx="478500" cy="478500"/>
          </a:xfrm>
          <a:prstGeom prst="ellipse">
            <a:avLst/>
          </a:prstGeom>
          <a:no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39" name="Google Shape;639;p57"/>
          <p:cNvSpPr/>
          <p:nvPr/>
        </p:nvSpPr>
        <p:spPr>
          <a:xfrm>
            <a:off x="999675" y="4623025"/>
            <a:ext cx="1278000" cy="478500"/>
          </a:xfrm>
          <a:prstGeom prst="ellipse">
            <a:avLst/>
          </a:prstGeom>
          <a:no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40" name="Google Shape;640;p57"/>
          <p:cNvSpPr/>
          <p:nvPr/>
        </p:nvSpPr>
        <p:spPr>
          <a:xfrm>
            <a:off x="4042800" y="4232175"/>
            <a:ext cx="478500" cy="478500"/>
          </a:xfrm>
          <a:prstGeom prst="ellipse">
            <a:avLst/>
          </a:prstGeom>
          <a:no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41" name="Google Shape;641;p57"/>
          <p:cNvSpPr/>
          <p:nvPr/>
        </p:nvSpPr>
        <p:spPr>
          <a:xfrm>
            <a:off x="2425875" y="631625"/>
            <a:ext cx="2059800" cy="2174400"/>
          </a:xfrm>
          <a:prstGeom prst="ellipse">
            <a:avLst/>
          </a:prstGeom>
          <a:no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42" name="Google Shape;642;p57"/>
          <p:cNvSpPr/>
          <p:nvPr/>
        </p:nvSpPr>
        <p:spPr>
          <a:xfrm>
            <a:off x="3791500" y="3781500"/>
            <a:ext cx="478500" cy="478500"/>
          </a:xfrm>
          <a:prstGeom prst="ellipse">
            <a:avLst/>
          </a:prstGeom>
          <a:no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cxnSp>
        <p:nvCxnSpPr>
          <p:cNvPr id="643" name="Google Shape;643;p57"/>
          <p:cNvCxnSpPr>
            <a:endCxn id="641" idx="7"/>
          </p:cNvCxnSpPr>
          <p:nvPr/>
        </p:nvCxnSpPr>
        <p:spPr>
          <a:xfrm flipH="1">
            <a:off x="4184024" y="702859"/>
            <a:ext cx="755100" cy="247200"/>
          </a:xfrm>
          <a:prstGeom prst="straightConnector1">
            <a:avLst/>
          </a:prstGeom>
          <a:noFill/>
          <a:ln cap="flat" cmpd="sng" w="9525">
            <a:solidFill>
              <a:srgbClr val="00FF00"/>
            </a:solidFill>
            <a:prstDash val="solid"/>
            <a:round/>
            <a:headEnd len="med" w="med" type="none"/>
            <a:tailEnd len="med" w="med" type="triangle"/>
          </a:ln>
        </p:spPr>
      </p:cxnSp>
      <p:cxnSp>
        <p:nvCxnSpPr>
          <p:cNvPr id="644" name="Google Shape;644;p57"/>
          <p:cNvCxnSpPr>
            <a:endCxn id="638" idx="6"/>
          </p:cNvCxnSpPr>
          <p:nvPr/>
        </p:nvCxnSpPr>
        <p:spPr>
          <a:xfrm flipH="1">
            <a:off x="2133200" y="1206000"/>
            <a:ext cx="3150000" cy="1126500"/>
          </a:xfrm>
          <a:prstGeom prst="straightConnector1">
            <a:avLst/>
          </a:prstGeom>
          <a:noFill/>
          <a:ln cap="flat" cmpd="sng" w="9525">
            <a:solidFill>
              <a:srgbClr val="00FF00"/>
            </a:solidFill>
            <a:prstDash val="solid"/>
            <a:round/>
            <a:headEnd len="med" w="med" type="none"/>
            <a:tailEnd len="med" w="med" type="triangle"/>
          </a:ln>
        </p:spPr>
      </p:cxnSp>
      <p:cxnSp>
        <p:nvCxnSpPr>
          <p:cNvPr id="645" name="Google Shape;645;p57"/>
          <p:cNvCxnSpPr>
            <a:endCxn id="639" idx="7"/>
          </p:cNvCxnSpPr>
          <p:nvPr/>
        </p:nvCxnSpPr>
        <p:spPr>
          <a:xfrm flipH="1">
            <a:off x="2090516" y="1998500"/>
            <a:ext cx="3387000" cy="2694600"/>
          </a:xfrm>
          <a:prstGeom prst="straightConnector1">
            <a:avLst/>
          </a:prstGeom>
          <a:noFill/>
          <a:ln cap="flat" cmpd="sng" w="9525">
            <a:solidFill>
              <a:srgbClr val="00FF00"/>
            </a:solidFill>
            <a:prstDash val="solid"/>
            <a:round/>
            <a:headEnd len="med" w="med" type="none"/>
            <a:tailEnd len="med" w="med" type="triangle"/>
          </a:ln>
        </p:spPr>
      </p:cxnSp>
      <p:cxnSp>
        <p:nvCxnSpPr>
          <p:cNvPr id="646" name="Google Shape;646;p57"/>
          <p:cNvCxnSpPr>
            <a:endCxn id="642" idx="7"/>
          </p:cNvCxnSpPr>
          <p:nvPr/>
        </p:nvCxnSpPr>
        <p:spPr>
          <a:xfrm flipH="1">
            <a:off x="4199925" y="2661475"/>
            <a:ext cx="1362300" cy="1190100"/>
          </a:xfrm>
          <a:prstGeom prst="straightConnector1">
            <a:avLst/>
          </a:prstGeom>
          <a:noFill/>
          <a:ln cap="flat" cmpd="sng" w="9525">
            <a:solidFill>
              <a:srgbClr val="00FF00"/>
            </a:solidFill>
            <a:prstDash val="solid"/>
            <a:round/>
            <a:headEnd len="med" w="med" type="none"/>
            <a:tailEnd len="med" w="med" type="triangle"/>
          </a:ln>
        </p:spPr>
      </p:cxnSp>
      <p:cxnSp>
        <p:nvCxnSpPr>
          <p:cNvPr id="647" name="Google Shape;647;p57"/>
          <p:cNvCxnSpPr>
            <a:endCxn id="640" idx="6"/>
          </p:cNvCxnSpPr>
          <p:nvPr/>
        </p:nvCxnSpPr>
        <p:spPr>
          <a:xfrm flipH="1">
            <a:off x="4521300" y="3503625"/>
            <a:ext cx="1045800" cy="967800"/>
          </a:xfrm>
          <a:prstGeom prst="straightConnector1">
            <a:avLst/>
          </a:prstGeom>
          <a:noFill/>
          <a:ln cap="flat" cmpd="sng" w="9525">
            <a:solidFill>
              <a:srgbClr val="00FF00"/>
            </a:solidFill>
            <a:prstDash val="solid"/>
            <a:round/>
            <a:headEnd len="med" w="med" type="none"/>
            <a:tailEnd len="med" w="med" type="triangle"/>
          </a:ln>
        </p:spPr>
      </p:cxnSp>
      <p:sp>
        <p:nvSpPr>
          <p:cNvPr id="648" name="Google Shape;648;p57"/>
          <p:cNvSpPr txBox="1"/>
          <p:nvPr/>
        </p:nvSpPr>
        <p:spPr>
          <a:xfrm>
            <a:off x="4909250" y="433850"/>
            <a:ext cx="29205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00FF00"/>
                </a:solidFill>
                <a:latin typeface="Calibri"/>
                <a:ea typeface="Calibri"/>
                <a:cs typeface="Calibri"/>
                <a:sym typeface="Calibri"/>
              </a:rPr>
              <a:t>Description has no errors, includes links for official NFL websites</a:t>
            </a:r>
            <a:endParaRPr sz="1300">
              <a:solidFill>
                <a:srgbClr val="00FF00"/>
              </a:solidFill>
              <a:latin typeface="Calibri"/>
              <a:ea typeface="Calibri"/>
              <a:cs typeface="Calibri"/>
              <a:sym typeface="Calibri"/>
            </a:endParaRPr>
          </a:p>
        </p:txBody>
      </p:sp>
      <p:sp>
        <p:nvSpPr>
          <p:cNvPr id="649" name="Google Shape;649;p57"/>
          <p:cNvSpPr txBox="1"/>
          <p:nvPr/>
        </p:nvSpPr>
        <p:spPr>
          <a:xfrm>
            <a:off x="5198325" y="991800"/>
            <a:ext cx="28707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00FF00"/>
                </a:solidFill>
                <a:latin typeface="Calibri"/>
                <a:ea typeface="Calibri"/>
                <a:cs typeface="Calibri"/>
                <a:sym typeface="Calibri"/>
              </a:rPr>
              <a:t>Size is within range</a:t>
            </a:r>
            <a:endParaRPr sz="1300">
              <a:solidFill>
                <a:srgbClr val="00FF00"/>
              </a:solidFill>
              <a:latin typeface="Calibri"/>
              <a:ea typeface="Calibri"/>
              <a:cs typeface="Calibri"/>
              <a:sym typeface="Calibri"/>
            </a:endParaRPr>
          </a:p>
        </p:txBody>
      </p:sp>
      <p:sp>
        <p:nvSpPr>
          <p:cNvPr id="650" name="Google Shape;650;p57"/>
          <p:cNvSpPr txBox="1"/>
          <p:nvPr/>
        </p:nvSpPr>
        <p:spPr>
          <a:xfrm>
            <a:off x="5447450" y="1665775"/>
            <a:ext cx="28707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00FF00"/>
                </a:solidFill>
                <a:latin typeface="Calibri"/>
                <a:ea typeface="Calibri"/>
                <a:cs typeface="Calibri"/>
                <a:sym typeface="Calibri"/>
              </a:rPr>
              <a:t>Release date is reasonable</a:t>
            </a:r>
            <a:endParaRPr sz="1300">
              <a:solidFill>
                <a:srgbClr val="00FF00"/>
              </a:solidFill>
              <a:latin typeface="Calibri"/>
              <a:ea typeface="Calibri"/>
              <a:cs typeface="Calibri"/>
              <a:sym typeface="Calibri"/>
            </a:endParaRPr>
          </a:p>
          <a:p>
            <a:pPr indent="0" lvl="0" marL="0" rtl="0" algn="l">
              <a:spcBef>
                <a:spcPts val="0"/>
              </a:spcBef>
              <a:spcAft>
                <a:spcPts val="0"/>
              </a:spcAft>
              <a:buNone/>
            </a:pPr>
            <a:r>
              <a:rPr lang="en" sz="1300">
                <a:solidFill>
                  <a:srgbClr val="00FF00"/>
                </a:solidFill>
                <a:latin typeface="Calibri"/>
                <a:ea typeface="Calibri"/>
                <a:cs typeface="Calibri"/>
                <a:sym typeface="Calibri"/>
              </a:rPr>
              <a:t>Seller is well known</a:t>
            </a:r>
            <a:endParaRPr sz="1300">
              <a:solidFill>
                <a:srgbClr val="00FF00"/>
              </a:solidFill>
              <a:latin typeface="Calibri"/>
              <a:ea typeface="Calibri"/>
              <a:cs typeface="Calibri"/>
              <a:sym typeface="Calibri"/>
            </a:endParaRPr>
          </a:p>
        </p:txBody>
      </p:sp>
      <p:sp>
        <p:nvSpPr>
          <p:cNvPr id="651" name="Google Shape;651;p57"/>
          <p:cNvSpPr txBox="1"/>
          <p:nvPr/>
        </p:nvSpPr>
        <p:spPr>
          <a:xfrm>
            <a:off x="5532250" y="2421125"/>
            <a:ext cx="28707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00FF00"/>
                </a:solidFill>
                <a:latin typeface="Calibri"/>
                <a:ea typeface="Calibri"/>
                <a:cs typeface="Calibri"/>
                <a:sym typeface="Calibri"/>
              </a:rPr>
              <a:t>Lots of ratings with good reviews</a:t>
            </a:r>
            <a:endParaRPr sz="1300">
              <a:solidFill>
                <a:srgbClr val="00FF00"/>
              </a:solidFill>
              <a:latin typeface="Calibri"/>
              <a:ea typeface="Calibri"/>
              <a:cs typeface="Calibri"/>
              <a:sym typeface="Calibri"/>
            </a:endParaRPr>
          </a:p>
        </p:txBody>
      </p:sp>
      <p:sp>
        <p:nvSpPr>
          <p:cNvPr id="652" name="Google Shape;652;p57"/>
          <p:cNvSpPr txBox="1"/>
          <p:nvPr/>
        </p:nvSpPr>
        <p:spPr>
          <a:xfrm>
            <a:off x="5602025" y="3055200"/>
            <a:ext cx="28707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00FF00"/>
                </a:solidFill>
                <a:latin typeface="Calibri"/>
                <a:ea typeface="Calibri"/>
                <a:cs typeface="Calibri"/>
                <a:sym typeface="Calibri"/>
              </a:rPr>
              <a:t>Up to date</a:t>
            </a:r>
            <a:endParaRPr sz="1300">
              <a:solidFill>
                <a:srgbClr val="00FF00"/>
              </a:solidFill>
              <a:latin typeface="Calibri"/>
              <a:ea typeface="Calibri"/>
              <a:cs typeface="Calibri"/>
              <a:sym typeface="Calibri"/>
            </a:endParaRPr>
          </a:p>
          <a:p>
            <a:pPr indent="0" lvl="0" marL="0" rtl="0" algn="l">
              <a:spcBef>
                <a:spcPts val="0"/>
              </a:spcBef>
              <a:spcAft>
                <a:spcPts val="0"/>
              </a:spcAft>
              <a:buNone/>
            </a:pPr>
            <a:r>
              <a:rPr lang="en" sz="1300">
                <a:solidFill>
                  <a:srgbClr val="00FF00"/>
                </a:solidFill>
                <a:latin typeface="Calibri"/>
                <a:ea typeface="Calibri"/>
                <a:cs typeface="Calibri"/>
                <a:sym typeface="Calibri"/>
              </a:rPr>
              <a:t>(Has 25 total version updates, not too much or too little)</a:t>
            </a:r>
            <a:endParaRPr sz="1300">
              <a:solidFill>
                <a:srgbClr val="00FF00"/>
              </a:solidFill>
              <a:latin typeface="Calibri"/>
              <a:ea typeface="Calibri"/>
              <a:cs typeface="Calibri"/>
              <a:sym typeface="Calibri"/>
            </a:endParaRPr>
          </a:p>
        </p:txBody>
      </p:sp>
      <p:sp>
        <p:nvSpPr>
          <p:cNvPr id="653" name="Google Shape;653;p57"/>
          <p:cNvSpPr txBox="1"/>
          <p:nvPr/>
        </p:nvSpPr>
        <p:spPr>
          <a:xfrm>
            <a:off x="4914225" y="4635125"/>
            <a:ext cx="28707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rgbClr val="3F3F3F"/>
                </a:solidFill>
                <a:latin typeface="Calibri"/>
                <a:ea typeface="Calibri"/>
                <a:cs typeface="Calibri"/>
                <a:sym typeface="Calibri"/>
              </a:rPr>
              <a:t>Overall this app looks safe!</a:t>
            </a:r>
            <a:endParaRPr sz="1500">
              <a:solidFill>
                <a:srgbClr val="3F3F3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7" name="Shape 657"/>
        <p:cNvGrpSpPr/>
        <p:nvPr/>
      </p:nvGrpSpPr>
      <p:grpSpPr>
        <a:xfrm>
          <a:off x="0" y="0"/>
          <a:ext cx="0" cy="0"/>
          <a:chOff x="0" y="0"/>
          <a:chExt cx="0" cy="0"/>
        </a:xfrm>
      </p:grpSpPr>
      <p:sp>
        <p:nvSpPr>
          <p:cNvPr id="658" name="Google Shape;658;p58"/>
          <p:cNvSpPr txBox="1"/>
          <p:nvPr>
            <p:ph type="title"/>
          </p:nvPr>
        </p:nvSpPr>
        <p:spPr>
          <a:xfrm>
            <a:off x="822960" y="3806190"/>
            <a:ext cx="7585200" cy="617100"/>
          </a:xfrm>
          <a:prstGeom prst="rect">
            <a:avLst/>
          </a:prstGeom>
        </p:spPr>
        <p:txBody>
          <a:bodyPr anchorCtr="0" anchor="b" bIns="0" lIns="68575" spcFirstLastPara="1" rIns="68575" wrap="square" tIns="0">
            <a:noAutofit/>
          </a:bodyPr>
          <a:lstStyle/>
          <a:p>
            <a:pPr indent="0" lvl="0" marL="0" rtl="0" algn="l">
              <a:spcBef>
                <a:spcPts val="0"/>
              </a:spcBef>
              <a:spcAft>
                <a:spcPts val="0"/>
              </a:spcAft>
              <a:buNone/>
            </a:pPr>
            <a:r>
              <a:rPr lang="en" sz="3600"/>
              <a:t>App Permissions</a:t>
            </a:r>
            <a:endParaRPr sz="3600"/>
          </a:p>
        </p:txBody>
      </p:sp>
      <p:sp>
        <p:nvSpPr>
          <p:cNvPr id="659" name="Google Shape;659;p58"/>
          <p:cNvSpPr txBox="1"/>
          <p:nvPr>
            <p:ph idx="1" type="body"/>
          </p:nvPr>
        </p:nvSpPr>
        <p:spPr>
          <a:xfrm>
            <a:off x="822960" y="4430268"/>
            <a:ext cx="7584900" cy="445800"/>
          </a:xfrm>
          <a:prstGeom prst="rect">
            <a:avLst/>
          </a:prstGeom>
        </p:spPr>
        <p:txBody>
          <a:bodyPr anchorCtr="0" anchor="t" bIns="0" lIns="68575" spcFirstLastPara="1" rIns="68575" wrap="square" tIns="0">
            <a:normAutofit/>
          </a:bodyPr>
          <a:lstStyle/>
          <a:p>
            <a:pPr indent="0" lvl="0" marL="0" rtl="0" algn="l">
              <a:spcBef>
                <a:spcPts val="0"/>
              </a:spcBef>
              <a:spcAft>
                <a:spcPts val="500"/>
              </a:spcAft>
              <a:buNone/>
            </a:pPr>
            <a:r>
              <a:rPr lang="en" sz="1200"/>
              <a:t>What they are and what to know</a:t>
            </a:r>
            <a:endParaRPr sz="1200"/>
          </a:p>
        </p:txBody>
      </p:sp>
      <p:sp>
        <p:nvSpPr>
          <p:cNvPr id="660" name="Google Shape;660;p58"/>
          <p:cNvSpPr/>
          <p:nvPr/>
        </p:nvSpPr>
        <p:spPr>
          <a:xfrm>
            <a:off x="289075" y="234250"/>
            <a:ext cx="907200" cy="478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alibri"/>
                <a:ea typeface="Calibri"/>
                <a:cs typeface="Calibri"/>
                <a:sym typeface="Calibri"/>
              </a:rPr>
              <a:t>Location</a:t>
            </a:r>
            <a:endParaRPr>
              <a:latin typeface="Calibri"/>
              <a:ea typeface="Calibri"/>
              <a:cs typeface="Calibri"/>
              <a:sym typeface="Calibri"/>
            </a:endParaRPr>
          </a:p>
        </p:txBody>
      </p:sp>
      <p:sp>
        <p:nvSpPr>
          <p:cNvPr id="661" name="Google Shape;661;p58"/>
          <p:cNvSpPr/>
          <p:nvPr/>
        </p:nvSpPr>
        <p:spPr>
          <a:xfrm>
            <a:off x="87625" y="1482213"/>
            <a:ext cx="907200" cy="478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latin typeface="Calibri"/>
                <a:ea typeface="Calibri"/>
                <a:cs typeface="Calibri"/>
                <a:sym typeface="Calibri"/>
              </a:rPr>
              <a:t>Personal Information</a:t>
            </a:r>
            <a:endParaRPr sz="1100">
              <a:latin typeface="Calibri"/>
              <a:ea typeface="Calibri"/>
              <a:cs typeface="Calibri"/>
              <a:sym typeface="Calibri"/>
            </a:endParaRPr>
          </a:p>
        </p:txBody>
      </p:sp>
      <p:sp>
        <p:nvSpPr>
          <p:cNvPr id="662" name="Google Shape;662;p58"/>
          <p:cNvSpPr/>
          <p:nvPr/>
        </p:nvSpPr>
        <p:spPr>
          <a:xfrm>
            <a:off x="186275" y="3073100"/>
            <a:ext cx="907200" cy="478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alibri"/>
                <a:ea typeface="Calibri"/>
                <a:cs typeface="Calibri"/>
                <a:sym typeface="Calibri"/>
              </a:rPr>
              <a:t>Financial Info</a:t>
            </a:r>
            <a:endParaRPr>
              <a:latin typeface="Calibri"/>
              <a:ea typeface="Calibri"/>
              <a:cs typeface="Calibri"/>
              <a:sym typeface="Calibri"/>
            </a:endParaRPr>
          </a:p>
        </p:txBody>
      </p:sp>
      <p:sp>
        <p:nvSpPr>
          <p:cNvPr id="663" name="Google Shape;663;p58"/>
          <p:cNvSpPr/>
          <p:nvPr/>
        </p:nvSpPr>
        <p:spPr>
          <a:xfrm>
            <a:off x="2103475" y="187250"/>
            <a:ext cx="907200" cy="478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Calibri"/>
                <a:ea typeface="Calibri"/>
                <a:cs typeface="Calibri"/>
                <a:sym typeface="Calibri"/>
              </a:rPr>
              <a:t>Health and Fitness</a:t>
            </a:r>
            <a:endParaRPr sz="1200">
              <a:latin typeface="Calibri"/>
              <a:ea typeface="Calibri"/>
              <a:cs typeface="Calibri"/>
              <a:sym typeface="Calibri"/>
            </a:endParaRPr>
          </a:p>
        </p:txBody>
      </p:sp>
      <p:sp>
        <p:nvSpPr>
          <p:cNvPr id="664" name="Google Shape;664;p58"/>
          <p:cNvSpPr/>
          <p:nvPr/>
        </p:nvSpPr>
        <p:spPr>
          <a:xfrm>
            <a:off x="3841350" y="234238"/>
            <a:ext cx="907200" cy="478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latin typeface="Calibri"/>
                <a:ea typeface="Calibri"/>
                <a:cs typeface="Calibri"/>
                <a:sym typeface="Calibri"/>
              </a:rPr>
              <a:t>Messages</a:t>
            </a:r>
            <a:endParaRPr sz="1300">
              <a:latin typeface="Calibri"/>
              <a:ea typeface="Calibri"/>
              <a:cs typeface="Calibri"/>
              <a:sym typeface="Calibri"/>
            </a:endParaRPr>
          </a:p>
        </p:txBody>
      </p:sp>
      <p:sp>
        <p:nvSpPr>
          <p:cNvPr id="665" name="Google Shape;665;p58"/>
          <p:cNvSpPr/>
          <p:nvPr/>
        </p:nvSpPr>
        <p:spPr>
          <a:xfrm>
            <a:off x="2203150" y="3073100"/>
            <a:ext cx="907200" cy="478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latin typeface="Calibri"/>
                <a:ea typeface="Calibri"/>
                <a:cs typeface="Calibri"/>
                <a:sym typeface="Calibri"/>
              </a:rPr>
              <a:t>Photos and Videos</a:t>
            </a:r>
            <a:endParaRPr sz="1100">
              <a:latin typeface="Calibri"/>
              <a:ea typeface="Calibri"/>
              <a:cs typeface="Calibri"/>
              <a:sym typeface="Calibri"/>
            </a:endParaRPr>
          </a:p>
        </p:txBody>
      </p:sp>
      <p:sp>
        <p:nvSpPr>
          <p:cNvPr id="666" name="Google Shape;666;p58"/>
          <p:cNvSpPr/>
          <p:nvPr/>
        </p:nvSpPr>
        <p:spPr>
          <a:xfrm>
            <a:off x="4632525" y="2394513"/>
            <a:ext cx="907200" cy="478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alibri"/>
                <a:ea typeface="Calibri"/>
                <a:cs typeface="Calibri"/>
                <a:sym typeface="Calibri"/>
              </a:rPr>
              <a:t>Audio Files</a:t>
            </a:r>
            <a:endParaRPr>
              <a:latin typeface="Calibri"/>
              <a:ea typeface="Calibri"/>
              <a:cs typeface="Calibri"/>
              <a:sym typeface="Calibri"/>
            </a:endParaRPr>
          </a:p>
        </p:txBody>
      </p:sp>
      <p:sp>
        <p:nvSpPr>
          <p:cNvPr id="667" name="Google Shape;667;p58"/>
          <p:cNvSpPr/>
          <p:nvPr/>
        </p:nvSpPr>
        <p:spPr>
          <a:xfrm>
            <a:off x="1196275" y="960300"/>
            <a:ext cx="907200" cy="478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alibri"/>
                <a:ea typeface="Calibri"/>
                <a:cs typeface="Calibri"/>
                <a:sym typeface="Calibri"/>
              </a:rPr>
              <a:t>Files and Docs</a:t>
            </a:r>
            <a:endParaRPr>
              <a:latin typeface="Calibri"/>
              <a:ea typeface="Calibri"/>
              <a:cs typeface="Calibri"/>
              <a:sym typeface="Calibri"/>
            </a:endParaRPr>
          </a:p>
        </p:txBody>
      </p:sp>
      <p:sp>
        <p:nvSpPr>
          <p:cNvPr id="668" name="Google Shape;668;p58"/>
          <p:cNvSpPr/>
          <p:nvPr/>
        </p:nvSpPr>
        <p:spPr>
          <a:xfrm>
            <a:off x="3841350" y="1715925"/>
            <a:ext cx="907200" cy="478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alibri"/>
                <a:ea typeface="Calibri"/>
                <a:cs typeface="Calibri"/>
                <a:sym typeface="Calibri"/>
              </a:rPr>
              <a:t>Calendar</a:t>
            </a:r>
            <a:endParaRPr>
              <a:latin typeface="Calibri"/>
              <a:ea typeface="Calibri"/>
              <a:cs typeface="Calibri"/>
              <a:sym typeface="Calibri"/>
            </a:endParaRPr>
          </a:p>
        </p:txBody>
      </p:sp>
      <p:sp>
        <p:nvSpPr>
          <p:cNvPr id="669" name="Google Shape;669;p58"/>
          <p:cNvSpPr/>
          <p:nvPr/>
        </p:nvSpPr>
        <p:spPr>
          <a:xfrm>
            <a:off x="1137375" y="2332263"/>
            <a:ext cx="907200" cy="478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alibri"/>
                <a:ea typeface="Calibri"/>
                <a:cs typeface="Calibri"/>
                <a:sym typeface="Calibri"/>
              </a:rPr>
              <a:t>Contacts</a:t>
            </a:r>
            <a:endParaRPr>
              <a:latin typeface="Calibri"/>
              <a:ea typeface="Calibri"/>
              <a:cs typeface="Calibri"/>
              <a:sym typeface="Calibri"/>
            </a:endParaRPr>
          </a:p>
        </p:txBody>
      </p:sp>
      <p:sp>
        <p:nvSpPr>
          <p:cNvPr id="670" name="Google Shape;670;p58"/>
          <p:cNvSpPr/>
          <p:nvPr/>
        </p:nvSpPr>
        <p:spPr>
          <a:xfrm>
            <a:off x="3036950" y="928600"/>
            <a:ext cx="907200" cy="478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alibri"/>
                <a:ea typeface="Calibri"/>
                <a:cs typeface="Calibri"/>
                <a:sym typeface="Calibri"/>
              </a:rPr>
              <a:t>App Activity</a:t>
            </a:r>
            <a:endParaRPr>
              <a:latin typeface="Calibri"/>
              <a:ea typeface="Calibri"/>
              <a:cs typeface="Calibri"/>
              <a:sym typeface="Calibri"/>
            </a:endParaRPr>
          </a:p>
        </p:txBody>
      </p:sp>
      <p:sp>
        <p:nvSpPr>
          <p:cNvPr id="671" name="Google Shape;671;p58"/>
          <p:cNvSpPr/>
          <p:nvPr/>
        </p:nvSpPr>
        <p:spPr>
          <a:xfrm>
            <a:off x="2274475" y="1686463"/>
            <a:ext cx="907200" cy="478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alibri"/>
                <a:ea typeface="Calibri"/>
                <a:cs typeface="Calibri"/>
                <a:sym typeface="Calibri"/>
              </a:rPr>
              <a:t>Web Browsing</a:t>
            </a:r>
            <a:endParaRPr>
              <a:latin typeface="Calibri"/>
              <a:ea typeface="Calibri"/>
              <a:cs typeface="Calibri"/>
              <a:sym typeface="Calibri"/>
            </a:endParaRPr>
          </a:p>
        </p:txBody>
      </p:sp>
      <p:sp>
        <p:nvSpPr>
          <p:cNvPr id="672" name="Google Shape;672;p58"/>
          <p:cNvSpPr/>
          <p:nvPr/>
        </p:nvSpPr>
        <p:spPr>
          <a:xfrm>
            <a:off x="3904700" y="3073088"/>
            <a:ext cx="907200" cy="478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Calibri"/>
                <a:ea typeface="Calibri"/>
                <a:cs typeface="Calibri"/>
                <a:sym typeface="Calibri"/>
              </a:rPr>
              <a:t>Info and Performance</a:t>
            </a:r>
            <a:endParaRPr sz="1000">
              <a:latin typeface="Calibri"/>
              <a:ea typeface="Calibri"/>
              <a:cs typeface="Calibri"/>
              <a:sym typeface="Calibri"/>
            </a:endParaRPr>
          </a:p>
        </p:txBody>
      </p:sp>
      <p:sp>
        <p:nvSpPr>
          <p:cNvPr id="673" name="Google Shape;673;p58"/>
          <p:cNvSpPr/>
          <p:nvPr/>
        </p:nvSpPr>
        <p:spPr>
          <a:xfrm>
            <a:off x="3077700" y="2379788"/>
            <a:ext cx="907200" cy="478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alibri"/>
                <a:ea typeface="Calibri"/>
                <a:cs typeface="Calibri"/>
                <a:sym typeface="Calibri"/>
              </a:rPr>
              <a:t>Device or other IDs</a:t>
            </a:r>
            <a:endParaRPr>
              <a:latin typeface="Calibri"/>
              <a:ea typeface="Calibri"/>
              <a:cs typeface="Calibri"/>
              <a:sym typeface="Calibri"/>
            </a:endParaRPr>
          </a:p>
        </p:txBody>
      </p:sp>
      <p:sp>
        <p:nvSpPr>
          <p:cNvPr id="674" name="Google Shape;674;p58"/>
          <p:cNvSpPr/>
          <p:nvPr/>
        </p:nvSpPr>
        <p:spPr>
          <a:xfrm>
            <a:off x="4707525" y="975088"/>
            <a:ext cx="832200" cy="4785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Calibri"/>
                <a:ea typeface="Calibri"/>
                <a:cs typeface="Calibri"/>
                <a:sym typeface="Calibri"/>
              </a:rPr>
              <a:t>Account Management</a:t>
            </a:r>
            <a:endParaRPr sz="800">
              <a:latin typeface="Calibri"/>
              <a:ea typeface="Calibri"/>
              <a:cs typeface="Calibri"/>
              <a:sym typeface="Calibri"/>
            </a:endParaRPr>
          </a:p>
        </p:txBody>
      </p:sp>
      <p:sp>
        <p:nvSpPr>
          <p:cNvPr id="675" name="Google Shape;675;p58"/>
          <p:cNvSpPr/>
          <p:nvPr/>
        </p:nvSpPr>
        <p:spPr>
          <a:xfrm>
            <a:off x="6342575" y="2353363"/>
            <a:ext cx="832200" cy="4785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Calibri"/>
                <a:ea typeface="Calibri"/>
                <a:cs typeface="Calibri"/>
                <a:sym typeface="Calibri"/>
              </a:rPr>
              <a:t>Advertising or Marketing</a:t>
            </a:r>
            <a:endParaRPr sz="1000">
              <a:latin typeface="Calibri"/>
              <a:ea typeface="Calibri"/>
              <a:cs typeface="Calibri"/>
              <a:sym typeface="Calibri"/>
            </a:endParaRPr>
          </a:p>
        </p:txBody>
      </p:sp>
      <p:sp>
        <p:nvSpPr>
          <p:cNvPr id="676" name="Google Shape;676;p58"/>
          <p:cNvSpPr/>
          <p:nvPr/>
        </p:nvSpPr>
        <p:spPr>
          <a:xfrm>
            <a:off x="5473075" y="1715925"/>
            <a:ext cx="832200" cy="4785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Calibri"/>
                <a:ea typeface="Calibri"/>
                <a:cs typeface="Calibri"/>
                <a:sym typeface="Calibri"/>
              </a:rPr>
              <a:t>App Functionality</a:t>
            </a:r>
            <a:endParaRPr sz="900">
              <a:latin typeface="Calibri"/>
              <a:ea typeface="Calibri"/>
              <a:cs typeface="Calibri"/>
              <a:sym typeface="Calibri"/>
            </a:endParaRPr>
          </a:p>
        </p:txBody>
      </p:sp>
      <p:sp>
        <p:nvSpPr>
          <p:cNvPr id="677" name="Google Shape;677;p58"/>
          <p:cNvSpPr/>
          <p:nvPr/>
        </p:nvSpPr>
        <p:spPr>
          <a:xfrm>
            <a:off x="5632575" y="3073088"/>
            <a:ext cx="832200" cy="4785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latin typeface="Calibri"/>
                <a:ea typeface="Calibri"/>
                <a:cs typeface="Calibri"/>
                <a:sym typeface="Calibri"/>
              </a:rPr>
              <a:t>Analytics</a:t>
            </a:r>
            <a:endParaRPr sz="1300">
              <a:latin typeface="Calibri"/>
              <a:ea typeface="Calibri"/>
              <a:cs typeface="Calibri"/>
              <a:sym typeface="Calibri"/>
            </a:endParaRPr>
          </a:p>
        </p:txBody>
      </p:sp>
      <p:sp>
        <p:nvSpPr>
          <p:cNvPr id="678" name="Google Shape;678;p58"/>
          <p:cNvSpPr/>
          <p:nvPr/>
        </p:nvSpPr>
        <p:spPr>
          <a:xfrm>
            <a:off x="5473075" y="187250"/>
            <a:ext cx="832200" cy="4785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Calibri"/>
                <a:ea typeface="Calibri"/>
                <a:cs typeface="Calibri"/>
                <a:sym typeface="Calibri"/>
              </a:rPr>
              <a:t>Developer Communication</a:t>
            </a:r>
            <a:endParaRPr sz="700">
              <a:latin typeface="Calibri"/>
              <a:ea typeface="Calibri"/>
              <a:cs typeface="Calibri"/>
              <a:sym typeface="Calibri"/>
            </a:endParaRPr>
          </a:p>
        </p:txBody>
      </p:sp>
      <p:sp>
        <p:nvSpPr>
          <p:cNvPr id="679" name="Google Shape;679;p58"/>
          <p:cNvSpPr/>
          <p:nvPr/>
        </p:nvSpPr>
        <p:spPr>
          <a:xfrm>
            <a:off x="6303100" y="900525"/>
            <a:ext cx="832200" cy="4785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Calibri"/>
                <a:ea typeface="Calibri"/>
                <a:cs typeface="Calibri"/>
                <a:sym typeface="Calibri"/>
              </a:rPr>
              <a:t>Fraud Protection, security, compliance</a:t>
            </a:r>
            <a:endParaRPr sz="800">
              <a:latin typeface="Calibri"/>
              <a:ea typeface="Calibri"/>
              <a:cs typeface="Calibri"/>
              <a:sym typeface="Calibri"/>
            </a:endParaRPr>
          </a:p>
        </p:txBody>
      </p:sp>
      <p:sp>
        <p:nvSpPr>
          <p:cNvPr id="680" name="Google Shape;680;p58"/>
          <p:cNvSpPr/>
          <p:nvPr/>
        </p:nvSpPr>
        <p:spPr>
          <a:xfrm>
            <a:off x="7209225" y="1577875"/>
            <a:ext cx="832200" cy="4785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Calibri"/>
                <a:ea typeface="Calibri"/>
                <a:cs typeface="Calibri"/>
                <a:sym typeface="Calibri"/>
              </a:rPr>
              <a:t>Personalization</a:t>
            </a:r>
            <a:endParaRPr sz="700">
              <a:latin typeface="Calibri"/>
              <a:ea typeface="Calibri"/>
              <a:cs typeface="Calibri"/>
              <a:sym typeface="Calibri"/>
            </a:endParaRPr>
          </a:p>
        </p:txBody>
      </p:sp>
      <p:sp>
        <p:nvSpPr>
          <p:cNvPr id="681" name="Google Shape;681;p58"/>
          <p:cNvSpPr/>
          <p:nvPr/>
        </p:nvSpPr>
        <p:spPr>
          <a:xfrm>
            <a:off x="7590625" y="333925"/>
            <a:ext cx="1281000" cy="759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alibri"/>
                <a:ea typeface="Calibri"/>
                <a:cs typeface="Calibri"/>
                <a:sym typeface="Calibri"/>
              </a:rPr>
              <a:t>What?</a:t>
            </a:r>
            <a:endParaRPr>
              <a:latin typeface="Calibri"/>
              <a:ea typeface="Calibri"/>
              <a:cs typeface="Calibri"/>
              <a:sym typeface="Calibri"/>
            </a:endParaRPr>
          </a:p>
        </p:txBody>
      </p:sp>
      <p:sp>
        <p:nvSpPr>
          <p:cNvPr id="682" name="Google Shape;682;p58"/>
          <p:cNvSpPr/>
          <p:nvPr/>
        </p:nvSpPr>
        <p:spPr>
          <a:xfrm>
            <a:off x="7590625" y="2551638"/>
            <a:ext cx="1281000" cy="7593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alibri"/>
                <a:ea typeface="Calibri"/>
                <a:cs typeface="Calibri"/>
                <a:sym typeface="Calibri"/>
              </a:rPr>
              <a:t>Why</a:t>
            </a:r>
            <a:r>
              <a:rPr lang="en">
                <a:latin typeface="Calibri"/>
                <a:ea typeface="Calibri"/>
                <a:cs typeface="Calibri"/>
                <a:sym typeface="Calibri"/>
              </a:rPr>
              <a:t>?</a:t>
            </a:r>
            <a:endParaRPr>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86" name="Shape 686"/>
        <p:cNvGrpSpPr/>
        <p:nvPr/>
      </p:nvGrpSpPr>
      <p:grpSpPr>
        <a:xfrm>
          <a:off x="0" y="0"/>
          <a:ext cx="0" cy="0"/>
          <a:chOff x="0" y="0"/>
          <a:chExt cx="0" cy="0"/>
        </a:xfrm>
      </p:grpSpPr>
      <p:sp>
        <p:nvSpPr>
          <p:cNvPr id="687" name="Google Shape;687;p59"/>
          <p:cNvSpPr txBox="1"/>
          <p:nvPr>
            <p:ph type="title"/>
          </p:nvPr>
        </p:nvSpPr>
        <p:spPr>
          <a:xfrm>
            <a:off x="822960" y="214952"/>
            <a:ext cx="7543800" cy="10881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
              <a:t>What Should Be Shared?</a:t>
            </a:r>
            <a:endParaRPr/>
          </a:p>
        </p:txBody>
      </p:sp>
      <p:sp>
        <p:nvSpPr>
          <p:cNvPr id="688" name="Google Shape;688;p59"/>
          <p:cNvSpPr txBox="1"/>
          <p:nvPr>
            <p:ph idx="1" type="body"/>
          </p:nvPr>
        </p:nvSpPr>
        <p:spPr>
          <a:xfrm>
            <a:off x="822958" y="1384300"/>
            <a:ext cx="3703200" cy="3017400"/>
          </a:xfrm>
          <a:prstGeom prst="rect">
            <a:avLst/>
          </a:prstGeom>
        </p:spPr>
        <p:txBody>
          <a:bodyPr anchorCtr="0" anchor="t" bIns="34275" lIns="0" spcFirstLastPara="1" rIns="0" wrap="square" tIns="34275">
            <a:normAutofit/>
          </a:bodyPr>
          <a:lstStyle/>
          <a:p>
            <a:pPr indent="-304800" lvl="0" marL="457200" rtl="0" algn="l">
              <a:spcBef>
                <a:spcPts val="900"/>
              </a:spcBef>
              <a:spcAft>
                <a:spcPts val="0"/>
              </a:spcAft>
              <a:buClr>
                <a:schemeClr val="dk1"/>
              </a:buClr>
              <a:buSzPts val="1200"/>
              <a:buChar char="●"/>
            </a:pPr>
            <a:r>
              <a:rPr lang="en" sz="1200">
                <a:solidFill>
                  <a:schemeClr val="dk1"/>
                </a:solidFill>
              </a:rPr>
              <a:t>Apps ask for certain user data for a variety of reasons</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Data like location is used for GPS apps, while user activity is used to create ads aimed at the users’ interests</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PAY ATTENTION to what kind of data is being asked for</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Look at </a:t>
            </a:r>
            <a:r>
              <a:rPr lang="en" sz="1200" u="sng">
                <a:solidFill>
                  <a:schemeClr val="dk1"/>
                </a:solidFill>
              </a:rPr>
              <a:t>privacy policies</a:t>
            </a:r>
            <a:r>
              <a:rPr lang="en" sz="1200">
                <a:solidFill>
                  <a:schemeClr val="dk1"/>
                </a:solidFill>
              </a:rPr>
              <a:t> to see what is shared and how it is being used</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If an app is asking for too much or unreasonable data, it could be fake</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To manage your app permissions, go to settings on your device and find the app settings, or find the internal app settings and change it there</a:t>
            </a:r>
            <a:endParaRPr sz="1200">
              <a:solidFill>
                <a:schemeClr val="dk1"/>
              </a:solidFill>
            </a:endParaRPr>
          </a:p>
        </p:txBody>
      </p:sp>
      <p:sp>
        <p:nvSpPr>
          <p:cNvPr id="689" name="Google Shape;689;p59"/>
          <p:cNvSpPr txBox="1"/>
          <p:nvPr>
            <p:ph idx="2" type="body"/>
          </p:nvPr>
        </p:nvSpPr>
        <p:spPr>
          <a:xfrm>
            <a:off x="4663440" y="1384301"/>
            <a:ext cx="3703200" cy="3017400"/>
          </a:xfrm>
          <a:prstGeom prst="rect">
            <a:avLst/>
          </a:prstGeom>
        </p:spPr>
        <p:txBody>
          <a:bodyPr anchorCtr="0" anchor="t" bIns="34275" lIns="0" spcFirstLastPara="1" rIns="0" wrap="square" tIns="34275">
            <a:normAutofit/>
          </a:bodyPr>
          <a:lstStyle/>
          <a:p>
            <a:pPr indent="-304800" lvl="0" marL="457200" rtl="0" algn="l">
              <a:spcBef>
                <a:spcPts val="900"/>
              </a:spcBef>
              <a:spcAft>
                <a:spcPts val="0"/>
              </a:spcAft>
              <a:buClr>
                <a:schemeClr val="dk1"/>
              </a:buClr>
              <a:buSzPts val="1200"/>
              <a:buChar char="●"/>
            </a:pPr>
            <a:r>
              <a:rPr lang="en" sz="1200">
                <a:solidFill>
                  <a:schemeClr val="dk1"/>
                </a:solidFill>
              </a:rPr>
              <a:t>When allowing data usage, think about why that app might want to use this data, and if it is actually necessary to provide it</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A pizza store app might ask for location to help with pizza deliveries, but also provide an option to just input an address</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In this case, allowing them to access your location is not necessary for the app to function</a:t>
            </a:r>
            <a:endParaRPr sz="1200">
              <a:solidFill>
                <a:schemeClr val="dk1"/>
              </a:solidFill>
            </a:endParaRPr>
          </a:p>
        </p:txBody>
      </p:sp>
      <p:pic>
        <p:nvPicPr>
          <p:cNvPr id="690" name="Google Shape;690;p59"/>
          <p:cNvPicPr preferRelativeResize="0"/>
          <p:nvPr/>
        </p:nvPicPr>
        <p:blipFill>
          <a:blip r:embed="rId3">
            <a:alphaModFix/>
          </a:blip>
          <a:stretch>
            <a:fillRect/>
          </a:stretch>
        </p:blipFill>
        <p:spPr>
          <a:xfrm>
            <a:off x="6963125" y="2756575"/>
            <a:ext cx="2147675" cy="2147675"/>
          </a:xfrm>
          <a:prstGeom prst="rect">
            <a:avLst/>
          </a:prstGeom>
          <a:noFill/>
          <a:ln>
            <a:noFill/>
          </a:ln>
        </p:spPr>
      </p:pic>
      <p:sp>
        <p:nvSpPr>
          <p:cNvPr id="691" name="Google Shape;691;p59"/>
          <p:cNvSpPr txBox="1"/>
          <p:nvPr/>
        </p:nvSpPr>
        <p:spPr>
          <a:xfrm>
            <a:off x="8263475" y="4829475"/>
            <a:ext cx="2870700" cy="21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
                <a:solidFill>
                  <a:srgbClr val="3F3F3F"/>
                </a:solidFill>
                <a:latin typeface="Calibri"/>
                <a:ea typeface="Calibri"/>
                <a:cs typeface="Calibri"/>
                <a:sym typeface="Calibri"/>
              </a:rPr>
              <a:t>https://www.flaticon.com/free-icons/data-transfer</a:t>
            </a:r>
            <a:endParaRPr sz="200">
              <a:solidFill>
                <a:srgbClr val="3F3F3F"/>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95" name="Shape 695"/>
        <p:cNvGrpSpPr/>
        <p:nvPr/>
      </p:nvGrpSpPr>
      <p:grpSpPr>
        <a:xfrm>
          <a:off x="0" y="0"/>
          <a:ext cx="0" cy="0"/>
          <a:chOff x="0" y="0"/>
          <a:chExt cx="0" cy="0"/>
        </a:xfrm>
      </p:grpSpPr>
      <p:sp>
        <p:nvSpPr>
          <p:cNvPr id="696" name="Google Shape;696;p60"/>
          <p:cNvSpPr txBox="1"/>
          <p:nvPr/>
        </p:nvSpPr>
        <p:spPr>
          <a:xfrm>
            <a:off x="3319350" y="74775"/>
            <a:ext cx="56370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rgbClr val="3F3F3F"/>
                </a:solidFill>
                <a:latin typeface="Calibri"/>
                <a:ea typeface="Calibri"/>
                <a:cs typeface="Calibri"/>
                <a:sym typeface="Calibri"/>
              </a:rPr>
              <a:t>Activity 3: Why does </a:t>
            </a:r>
            <a:r>
              <a:rPr lang="en" sz="1700">
                <a:solidFill>
                  <a:srgbClr val="3F3F3F"/>
                </a:solidFill>
                <a:latin typeface="Calibri"/>
                <a:ea typeface="Calibri"/>
                <a:cs typeface="Calibri"/>
                <a:sym typeface="Calibri"/>
              </a:rPr>
              <a:t>Tik Tok</a:t>
            </a:r>
            <a:r>
              <a:rPr lang="en" sz="1700">
                <a:solidFill>
                  <a:srgbClr val="3F3F3F"/>
                </a:solidFill>
                <a:latin typeface="Calibri"/>
                <a:ea typeface="Calibri"/>
                <a:cs typeface="Calibri"/>
                <a:sym typeface="Calibri"/>
              </a:rPr>
              <a:t> want to access these types of data, and is it necessary to share it?</a:t>
            </a:r>
            <a:endParaRPr sz="1700">
              <a:solidFill>
                <a:srgbClr val="3F3F3F"/>
              </a:solidFill>
              <a:latin typeface="Calibri"/>
              <a:ea typeface="Calibri"/>
              <a:cs typeface="Calibri"/>
              <a:sym typeface="Calibri"/>
            </a:endParaRPr>
          </a:p>
        </p:txBody>
      </p:sp>
      <p:pic>
        <p:nvPicPr>
          <p:cNvPr id="697" name="Google Shape;697;p60"/>
          <p:cNvPicPr preferRelativeResize="0"/>
          <p:nvPr/>
        </p:nvPicPr>
        <p:blipFill rotWithShape="1">
          <a:blip r:embed="rId3">
            <a:alphaModFix/>
          </a:blip>
          <a:srcRect b="52951" l="0" r="0" t="11995"/>
          <a:stretch/>
        </p:blipFill>
        <p:spPr>
          <a:xfrm>
            <a:off x="32800" y="1201450"/>
            <a:ext cx="3286549" cy="2496701"/>
          </a:xfrm>
          <a:prstGeom prst="rect">
            <a:avLst/>
          </a:prstGeom>
          <a:noFill/>
          <a:ln>
            <a:noFill/>
          </a:ln>
        </p:spPr>
      </p:pic>
      <p:sp>
        <p:nvSpPr>
          <p:cNvPr id="698" name="Google Shape;698;p60"/>
          <p:cNvSpPr txBox="1"/>
          <p:nvPr/>
        </p:nvSpPr>
        <p:spPr>
          <a:xfrm>
            <a:off x="3349225" y="922050"/>
            <a:ext cx="60690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3F3F3F"/>
                </a:solidFill>
                <a:latin typeface="Calibri"/>
                <a:ea typeface="Calibri"/>
                <a:cs typeface="Calibri"/>
                <a:sym typeface="Calibri"/>
              </a:rPr>
              <a:t>1: Used to find other people the user might know that are on the app. </a:t>
            </a:r>
            <a:endParaRPr sz="1300">
              <a:solidFill>
                <a:srgbClr val="3F3F3F"/>
              </a:solidFill>
              <a:latin typeface="Calibri"/>
              <a:ea typeface="Calibri"/>
              <a:cs typeface="Calibri"/>
              <a:sym typeface="Calibri"/>
            </a:endParaRPr>
          </a:p>
          <a:p>
            <a:pPr indent="0" lvl="0" marL="0" rtl="0" algn="l">
              <a:spcBef>
                <a:spcPts val="0"/>
              </a:spcBef>
              <a:spcAft>
                <a:spcPts val="0"/>
              </a:spcAft>
              <a:buNone/>
            </a:pPr>
            <a:r>
              <a:rPr lang="en" sz="1300">
                <a:solidFill>
                  <a:srgbClr val="3F3F3F"/>
                </a:solidFill>
                <a:latin typeface="Calibri"/>
                <a:ea typeface="Calibri"/>
                <a:cs typeface="Calibri"/>
                <a:sym typeface="Calibri"/>
              </a:rPr>
              <a:t>NOT NECESSARY: looking up usernames and people is also an option</a:t>
            </a:r>
            <a:endParaRPr sz="1300">
              <a:solidFill>
                <a:srgbClr val="3F3F3F"/>
              </a:solidFill>
              <a:latin typeface="Calibri"/>
              <a:ea typeface="Calibri"/>
              <a:cs typeface="Calibri"/>
              <a:sym typeface="Calibri"/>
            </a:endParaRPr>
          </a:p>
        </p:txBody>
      </p:sp>
      <p:sp>
        <p:nvSpPr>
          <p:cNvPr id="699" name="Google Shape;699;p60"/>
          <p:cNvSpPr txBox="1"/>
          <p:nvPr/>
        </p:nvSpPr>
        <p:spPr>
          <a:xfrm>
            <a:off x="3349225" y="1603625"/>
            <a:ext cx="60690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3F3F3F"/>
                </a:solidFill>
                <a:latin typeface="Calibri"/>
                <a:ea typeface="Calibri"/>
                <a:cs typeface="Calibri"/>
                <a:sym typeface="Calibri"/>
              </a:rPr>
              <a:t>2: Used to create slideshows with pictures from camera roll, update profile picture</a:t>
            </a:r>
            <a:endParaRPr sz="1300">
              <a:solidFill>
                <a:srgbClr val="3F3F3F"/>
              </a:solidFill>
              <a:latin typeface="Calibri"/>
              <a:ea typeface="Calibri"/>
              <a:cs typeface="Calibri"/>
              <a:sym typeface="Calibri"/>
            </a:endParaRPr>
          </a:p>
          <a:p>
            <a:pPr indent="0" lvl="0" marL="0" rtl="0" algn="l">
              <a:spcBef>
                <a:spcPts val="0"/>
              </a:spcBef>
              <a:spcAft>
                <a:spcPts val="0"/>
              </a:spcAft>
              <a:buNone/>
            </a:pPr>
            <a:r>
              <a:rPr lang="en" sz="1300">
                <a:solidFill>
                  <a:srgbClr val="3F3F3F"/>
                </a:solidFill>
                <a:latin typeface="Calibri"/>
                <a:ea typeface="Calibri"/>
                <a:cs typeface="Calibri"/>
                <a:sym typeface="Calibri"/>
              </a:rPr>
              <a:t>NOT NECESSARY unless performing those actions</a:t>
            </a:r>
            <a:endParaRPr sz="1300">
              <a:solidFill>
                <a:srgbClr val="3F3F3F"/>
              </a:solidFill>
              <a:latin typeface="Calibri"/>
              <a:ea typeface="Calibri"/>
              <a:cs typeface="Calibri"/>
              <a:sym typeface="Calibri"/>
            </a:endParaRPr>
          </a:p>
        </p:txBody>
      </p:sp>
      <p:sp>
        <p:nvSpPr>
          <p:cNvPr id="700" name="Google Shape;700;p60"/>
          <p:cNvSpPr txBox="1"/>
          <p:nvPr/>
        </p:nvSpPr>
        <p:spPr>
          <a:xfrm>
            <a:off x="3349225" y="2285188"/>
            <a:ext cx="60690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3F3F3F"/>
                </a:solidFill>
                <a:latin typeface="Calibri"/>
                <a:ea typeface="Calibri"/>
                <a:cs typeface="Calibri"/>
                <a:sym typeface="Calibri"/>
              </a:rPr>
              <a:t>3: Microphone access to record videos </a:t>
            </a:r>
            <a:endParaRPr sz="1300">
              <a:solidFill>
                <a:srgbClr val="3F3F3F"/>
              </a:solidFill>
              <a:latin typeface="Calibri"/>
              <a:ea typeface="Calibri"/>
              <a:cs typeface="Calibri"/>
              <a:sym typeface="Calibri"/>
            </a:endParaRPr>
          </a:p>
          <a:p>
            <a:pPr indent="0" lvl="0" marL="0" rtl="0" algn="l">
              <a:spcBef>
                <a:spcPts val="0"/>
              </a:spcBef>
              <a:spcAft>
                <a:spcPts val="0"/>
              </a:spcAft>
              <a:buNone/>
            </a:pPr>
            <a:r>
              <a:rPr lang="en" sz="1300">
                <a:solidFill>
                  <a:srgbClr val="3F3F3F"/>
                </a:solidFill>
                <a:latin typeface="Calibri"/>
                <a:ea typeface="Calibri"/>
                <a:cs typeface="Calibri"/>
                <a:sym typeface="Calibri"/>
              </a:rPr>
              <a:t>NOT NECESSARY unless performing that action</a:t>
            </a:r>
            <a:endParaRPr sz="1300">
              <a:solidFill>
                <a:srgbClr val="3F3F3F"/>
              </a:solidFill>
              <a:latin typeface="Calibri"/>
              <a:ea typeface="Calibri"/>
              <a:cs typeface="Calibri"/>
              <a:sym typeface="Calibri"/>
            </a:endParaRPr>
          </a:p>
        </p:txBody>
      </p:sp>
      <p:sp>
        <p:nvSpPr>
          <p:cNvPr id="701" name="Google Shape;701;p60"/>
          <p:cNvSpPr txBox="1"/>
          <p:nvPr/>
        </p:nvSpPr>
        <p:spPr>
          <a:xfrm>
            <a:off x="3359275" y="2967775"/>
            <a:ext cx="60489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3F3F3F"/>
                </a:solidFill>
                <a:latin typeface="Calibri"/>
                <a:ea typeface="Calibri"/>
                <a:cs typeface="Calibri"/>
                <a:sym typeface="Calibri"/>
              </a:rPr>
              <a:t>4: Camera access to record videos, read face for filters</a:t>
            </a:r>
            <a:endParaRPr sz="1300">
              <a:solidFill>
                <a:srgbClr val="3F3F3F"/>
              </a:solidFill>
              <a:latin typeface="Calibri"/>
              <a:ea typeface="Calibri"/>
              <a:cs typeface="Calibri"/>
              <a:sym typeface="Calibri"/>
            </a:endParaRPr>
          </a:p>
          <a:p>
            <a:pPr indent="0" lvl="0" marL="0" rtl="0" algn="l">
              <a:spcBef>
                <a:spcPts val="0"/>
              </a:spcBef>
              <a:spcAft>
                <a:spcPts val="0"/>
              </a:spcAft>
              <a:buNone/>
            </a:pPr>
            <a:r>
              <a:rPr lang="en" sz="1300">
                <a:solidFill>
                  <a:srgbClr val="3F3F3F"/>
                </a:solidFill>
                <a:latin typeface="Calibri"/>
                <a:ea typeface="Calibri"/>
                <a:cs typeface="Calibri"/>
                <a:sym typeface="Calibri"/>
              </a:rPr>
              <a:t>NOT NECESSARY unless performing those actions</a:t>
            </a:r>
            <a:endParaRPr sz="1300">
              <a:solidFill>
                <a:srgbClr val="3F3F3F"/>
              </a:solidFill>
              <a:latin typeface="Calibri"/>
              <a:ea typeface="Calibri"/>
              <a:cs typeface="Calibri"/>
              <a:sym typeface="Calibri"/>
            </a:endParaRPr>
          </a:p>
        </p:txBody>
      </p:sp>
      <p:sp>
        <p:nvSpPr>
          <p:cNvPr id="702" name="Google Shape;702;p60"/>
          <p:cNvSpPr txBox="1"/>
          <p:nvPr/>
        </p:nvSpPr>
        <p:spPr>
          <a:xfrm>
            <a:off x="3349225" y="3648325"/>
            <a:ext cx="60690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3F3F3F"/>
                </a:solidFill>
                <a:latin typeface="Calibri"/>
                <a:ea typeface="Calibri"/>
                <a:cs typeface="Calibri"/>
                <a:sym typeface="Calibri"/>
              </a:rPr>
              <a:t>5: Allows user to access music and other media from other apps to use for videos</a:t>
            </a:r>
            <a:endParaRPr sz="1300">
              <a:solidFill>
                <a:srgbClr val="3F3F3F"/>
              </a:solidFill>
              <a:latin typeface="Calibri"/>
              <a:ea typeface="Calibri"/>
              <a:cs typeface="Calibri"/>
              <a:sym typeface="Calibri"/>
            </a:endParaRPr>
          </a:p>
          <a:p>
            <a:pPr indent="0" lvl="0" marL="0" rtl="0" algn="l">
              <a:spcBef>
                <a:spcPts val="0"/>
              </a:spcBef>
              <a:spcAft>
                <a:spcPts val="0"/>
              </a:spcAft>
              <a:buNone/>
            </a:pPr>
            <a:r>
              <a:rPr lang="en" sz="1300">
                <a:solidFill>
                  <a:srgbClr val="3F3F3F"/>
                </a:solidFill>
                <a:latin typeface="Calibri"/>
                <a:ea typeface="Calibri"/>
                <a:cs typeface="Calibri"/>
                <a:sym typeface="Calibri"/>
              </a:rPr>
              <a:t>NOT NECESSARY unless performing those actions</a:t>
            </a:r>
            <a:endParaRPr sz="1300">
              <a:solidFill>
                <a:srgbClr val="3F3F3F"/>
              </a:solidFill>
              <a:latin typeface="Calibri"/>
              <a:ea typeface="Calibri"/>
              <a:cs typeface="Calibri"/>
              <a:sym typeface="Calibri"/>
            </a:endParaRPr>
          </a:p>
        </p:txBody>
      </p:sp>
      <p:sp>
        <p:nvSpPr>
          <p:cNvPr id="703" name="Google Shape;703;p60"/>
          <p:cNvSpPr txBox="1"/>
          <p:nvPr/>
        </p:nvSpPr>
        <p:spPr>
          <a:xfrm>
            <a:off x="3349225" y="4328875"/>
            <a:ext cx="60690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3F3F3F"/>
                </a:solidFill>
                <a:latin typeface="Calibri"/>
                <a:ea typeface="Calibri"/>
                <a:cs typeface="Calibri"/>
                <a:sym typeface="Calibri"/>
              </a:rPr>
              <a:t>6: Allows Siri and iPhone to make suggestions with Tik Tok and its content</a:t>
            </a:r>
            <a:endParaRPr sz="1300">
              <a:solidFill>
                <a:srgbClr val="3F3F3F"/>
              </a:solidFill>
              <a:latin typeface="Calibri"/>
              <a:ea typeface="Calibri"/>
              <a:cs typeface="Calibri"/>
              <a:sym typeface="Calibri"/>
            </a:endParaRPr>
          </a:p>
          <a:p>
            <a:pPr indent="0" lvl="0" marL="0" rtl="0" algn="l">
              <a:spcBef>
                <a:spcPts val="0"/>
              </a:spcBef>
              <a:spcAft>
                <a:spcPts val="0"/>
              </a:spcAft>
              <a:buNone/>
            </a:pPr>
            <a:r>
              <a:rPr lang="en" sz="1300">
                <a:solidFill>
                  <a:srgbClr val="3F3F3F"/>
                </a:solidFill>
                <a:latin typeface="Calibri"/>
                <a:ea typeface="Calibri"/>
                <a:cs typeface="Calibri"/>
                <a:sym typeface="Calibri"/>
              </a:rPr>
              <a:t>NOT NECESSARY</a:t>
            </a:r>
            <a:endParaRPr sz="1300">
              <a:solidFill>
                <a:srgbClr val="3F3F3F"/>
              </a:solidFill>
              <a:latin typeface="Calibri"/>
              <a:ea typeface="Calibri"/>
              <a:cs typeface="Calibri"/>
              <a:sym typeface="Calibri"/>
            </a:endParaRPr>
          </a:p>
        </p:txBody>
      </p:sp>
      <p:sp>
        <p:nvSpPr>
          <p:cNvPr id="704" name="Google Shape;704;p60"/>
          <p:cNvSpPr txBox="1"/>
          <p:nvPr/>
        </p:nvSpPr>
        <p:spPr>
          <a:xfrm>
            <a:off x="-41950" y="1455350"/>
            <a:ext cx="3588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lt1"/>
                </a:solidFill>
                <a:latin typeface="Calibri"/>
                <a:ea typeface="Calibri"/>
                <a:cs typeface="Calibri"/>
                <a:sym typeface="Calibri"/>
              </a:rPr>
              <a:t>1</a:t>
            </a:r>
            <a:endParaRPr sz="1500">
              <a:solidFill>
                <a:schemeClr val="lt1"/>
              </a:solidFill>
              <a:latin typeface="Calibri"/>
              <a:ea typeface="Calibri"/>
              <a:cs typeface="Calibri"/>
              <a:sym typeface="Calibri"/>
            </a:endParaRPr>
          </a:p>
        </p:txBody>
      </p:sp>
      <p:sp>
        <p:nvSpPr>
          <p:cNvPr id="705" name="Google Shape;705;p60"/>
          <p:cNvSpPr txBox="1"/>
          <p:nvPr/>
        </p:nvSpPr>
        <p:spPr>
          <a:xfrm>
            <a:off x="-41950" y="1822075"/>
            <a:ext cx="3588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lt1"/>
                </a:solidFill>
                <a:latin typeface="Calibri"/>
                <a:ea typeface="Calibri"/>
                <a:cs typeface="Calibri"/>
                <a:sym typeface="Calibri"/>
              </a:rPr>
              <a:t>2</a:t>
            </a:r>
            <a:endParaRPr sz="1500">
              <a:solidFill>
                <a:schemeClr val="lt1"/>
              </a:solidFill>
              <a:latin typeface="Calibri"/>
              <a:ea typeface="Calibri"/>
              <a:cs typeface="Calibri"/>
              <a:sym typeface="Calibri"/>
            </a:endParaRPr>
          </a:p>
        </p:txBody>
      </p:sp>
      <p:sp>
        <p:nvSpPr>
          <p:cNvPr id="706" name="Google Shape;706;p60"/>
          <p:cNvSpPr txBox="1"/>
          <p:nvPr/>
        </p:nvSpPr>
        <p:spPr>
          <a:xfrm>
            <a:off x="-41950" y="2178825"/>
            <a:ext cx="3588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lt1"/>
                </a:solidFill>
                <a:latin typeface="Calibri"/>
                <a:ea typeface="Calibri"/>
                <a:cs typeface="Calibri"/>
                <a:sym typeface="Calibri"/>
              </a:rPr>
              <a:t>3</a:t>
            </a:r>
            <a:endParaRPr sz="1500">
              <a:solidFill>
                <a:schemeClr val="lt1"/>
              </a:solidFill>
              <a:latin typeface="Calibri"/>
              <a:ea typeface="Calibri"/>
              <a:cs typeface="Calibri"/>
              <a:sym typeface="Calibri"/>
            </a:endParaRPr>
          </a:p>
        </p:txBody>
      </p:sp>
      <p:sp>
        <p:nvSpPr>
          <p:cNvPr id="707" name="Google Shape;707;p60"/>
          <p:cNvSpPr txBox="1"/>
          <p:nvPr/>
        </p:nvSpPr>
        <p:spPr>
          <a:xfrm>
            <a:off x="-41950" y="2571750"/>
            <a:ext cx="3588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lt1"/>
                </a:solidFill>
                <a:latin typeface="Calibri"/>
                <a:ea typeface="Calibri"/>
                <a:cs typeface="Calibri"/>
                <a:sym typeface="Calibri"/>
              </a:rPr>
              <a:t>4</a:t>
            </a:r>
            <a:endParaRPr sz="1500">
              <a:solidFill>
                <a:schemeClr val="lt1"/>
              </a:solidFill>
              <a:latin typeface="Calibri"/>
              <a:ea typeface="Calibri"/>
              <a:cs typeface="Calibri"/>
              <a:sym typeface="Calibri"/>
            </a:endParaRPr>
          </a:p>
        </p:txBody>
      </p:sp>
      <p:sp>
        <p:nvSpPr>
          <p:cNvPr id="708" name="Google Shape;708;p60"/>
          <p:cNvSpPr txBox="1"/>
          <p:nvPr/>
        </p:nvSpPr>
        <p:spPr>
          <a:xfrm>
            <a:off x="-41950" y="2902300"/>
            <a:ext cx="3588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lt1"/>
                </a:solidFill>
                <a:latin typeface="Calibri"/>
                <a:ea typeface="Calibri"/>
                <a:cs typeface="Calibri"/>
                <a:sym typeface="Calibri"/>
              </a:rPr>
              <a:t>5</a:t>
            </a:r>
            <a:endParaRPr sz="1500">
              <a:solidFill>
                <a:schemeClr val="lt1"/>
              </a:solidFill>
              <a:latin typeface="Calibri"/>
              <a:ea typeface="Calibri"/>
              <a:cs typeface="Calibri"/>
              <a:sym typeface="Calibri"/>
            </a:endParaRPr>
          </a:p>
        </p:txBody>
      </p:sp>
      <p:sp>
        <p:nvSpPr>
          <p:cNvPr id="709" name="Google Shape;709;p60"/>
          <p:cNvSpPr txBox="1"/>
          <p:nvPr/>
        </p:nvSpPr>
        <p:spPr>
          <a:xfrm>
            <a:off x="-41950" y="3282650"/>
            <a:ext cx="3588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lt1"/>
                </a:solidFill>
                <a:latin typeface="Calibri"/>
                <a:ea typeface="Calibri"/>
                <a:cs typeface="Calibri"/>
                <a:sym typeface="Calibri"/>
              </a:rPr>
              <a:t>6</a:t>
            </a:r>
            <a:endParaRPr sz="15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713" name="Shape 713"/>
        <p:cNvGrpSpPr/>
        <p:nvPr/>
      </p:nvGrpSpPr>
      <p:grpSpPr>
        <a:xfrm>
          <a:off x="0" y="0"/>
          <a:ext cx="0" cy="0"/>
          <a:chOff x="0" y="0"/>
          <a:chExt cx="0" cy="0"/>
        </a:xfrm>
      </p:grpSpPr>
      <p:sp>
        <p:nvSpPr>
          <p:cNvPr id="714" name="Google Shape;714;p61"/>
          <p:cNvSpPr txBox="1"/>
          <p:nvPr>
            <p:ph type="ctrTitle"/>
          </p:nvPr>
        </p:nvSpPr>
        <p:spPr>
          <a:xfrm>
            <a:off x="822960" y="569214"/>
            <a:ext cx="7543800" cy="26745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
              <a:t>Stay Safe!</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8" name="Shape 718"/>
        <p:cNvGrpSpPr/>
        <p:nvPr/>
      </p:nvGrpSpPr>
      <p:grpSpPr>
        <a:xfrm>
          <a:off x="0" y="0"/>
          <a:ext cx="0" cy="0"/>
          <a:chOff x="0" y="0"/>
          <a:chExt cx="0" cy="0"/>
        </a:xfrm>
      </p:grpSpPr>
      <p:sp>
        <p:nvSpPr>
          <p:cNvPr id="719" name="Google Shape;719;p62"/>
          <p:cNvSpPr txBox="1"/>
          <p:nvPr>
            <p:ph type="title"/>
          </p:nvPr>
        </p:nvSpPr>
        <p:spPr>
          <a:xfrm>
            <a:off x="822960" y="214952"/>
            <a:ext cx="7543800" cy="10881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
              <a:t>Sources + Additional Readings</a:t>
            </a:r>
            <a:endParaRPr/>
          </a:p>
        </p:txBody>
      </p:sp>
      <p:sp>
        <p:nvSpPr>
          <p:cNvPr id="720" name="Google Shape;720;p62"/>
          <p:cNvSpPr txBox="1"/>
          <p:nvPr>
            <p:ph idx="1" type="body"/>
          </p:nvPr>
        </p:nvSpPr>
        <p:spPr>
          <a:xfrm>
            <a:off x="822960" y="1344425"/>
            <a:ext cx="7543800" cy="3017400"/>
          </a:xfrm>
          <a:prstGeom prst="rect">
            <a:avLst/>
          </a:prstGeom>
        </p:spPr>
        <p:txBody>
          <a:bodyPr anchorCtr="0" anchor="t" bIns="34275" lIns="0" spcFirstLastPara="1" rIns="0" wrap="square" tIns="34275">
            <a:noAutofit/>
          </a:bodyPr>
          <a:lstStyle/>
          <a:p>
            <a:pPr indent="-292100" lvl="0" marL="457200" rtl="0" algn="l">
              <a:lnSpc>
                <a:spcPct val="115000"/>
              </a:lnSpc>
              <a:spcBef>
                <a:spcPts val="0"/>
              </a:spcBef>
              <a:spcAft>
                <a:spcPts val="0"/>
              </a:spcAft>
              <a:buClr>
                <a:schemeClr val="dk1"/>
              </a:buClr>
              <a:buSzPts val="1000"/>
              <a:buChar char="●"/>
            </a:pPr>
            <a:r>
              <a:rPr lang="en" sz="1000" u="sng">
                <a:solidFill>
                  <a:schemeClr val="hlink"/>
                </a:solidFill>
                <a:hlinkClick r:id="rId3"/>
              </a:rPr>
              <a:t>What Is IoT Architecture? Guide And Examples | MongoDB</a:t>
            </a:r>
            <a:endParaRPr sz="1000">
              <a:solidFill>
                <a:schemeClr val="dk1"/>
              </a:solidFill>
            </a:endParaRPr>
          </a:p>
          <a:p>
            <a:pPr indent="-292100" lvl="1" marL="914400" rtl="0" algn="l">
              <a:lnSpc>
                <a:spcPct val="95000"/>
              </a:lnSpc>
              <a:spcBef>
                <a:spcPts val="0"/>
              </a:spcBef>
              <a:spcAft>
                <a:spcPts val="0"/>
              </a:spcAft>
              <a:buClr>
                <a:schemeClr val="dk1"/>
              </a:buClr>
              <a:buSzPts val="1000"/>
              <a:buChar char="○"/>
            </a:pPr>
            <a:r>
              <a:rPr lang="en" sz="1000">
                <a:solidFill>
                  <a:schemeClr val="dk1"/>
                </a:solidFill>
              </a:rPr>
              <a:t>Has great diagrams and a lot of information on the architecture of IoT devices</a:t>
            </a:r>
            <a:endParaRPr sz="1000">
              <a:solidFill>
                <a:schemeClr val="dk1"/>
              </a:solidFill>
            </a:endParaRPr>
          </a:p>
          <a:p>
            <a:pPr indent="-292100" lvl="0" marL="457200" rtl="0" algn="l">
              <a:lnSpc>
                <a:spcPct val="95000"/>
              </a:lnSpc>
              <a:spcBef>
                <a:spcPts val="0"/>
              </a:spcBef>
              <a:spcAft>
                <a:spcPts val="0"/>
              </a:spcAft>
              <a:buClr>
                <a:schemeClr val="dk1"/>
              </a:buClr>
              <a:buSzPts val="1000"/>
              <a:buChar char="●"/>
            </a:pPr>
            <a:r>
              <a:rPr lang="en" sz="1000" u="sng">
                <a:solidFill>
                  <a:schemeClr val="hlink"/>
                </a:solidFill>
                <a:hlinkClick r:id="rId4"/>
              </a:rPr>
              <a:t>23 IoT Devices Connecting the World | Built In</a:t>
            </a:r>
            <a:endParaRPr sz="1000">
              <a:solidFill>
                <a:schemeClr val="dk1"/>
              </a:solidFill>
            </a:endParaRPr>
          </a:p>
          <a:p>
            <a:pPr indent="-292100" lvl="1" marL="914400" rtl="0" algn="l">
              <a:lnSpc>
                <a:spcPct val="95000"/>
              </a:lnSpc>
              <a:spcBef>
                <a:spcPts val="0"/>
              </a:spcBef>
              <a:spcAft>
                <a:spcPts val="0"/>
              </a:spcAft>
              <a:buClr>
                <a:schemeClr val="dk1"/>
              </a:buClr>
              <a:buSzPts val="1000"/>
              <a:buChar char="○"/>
            </a:pPr>
            <a:r>
              <a:rPr lang="en" sz="1000">
                <a:solidFill>
                  <a:schemeClr val="dk1"/>
                </a:solidFill>
              </a:rPr>
              <a:t>Includes examples of IoT devices</a:t>
            </a:r>
            <a:endParaRPr sz="1000">
              <a:solidFill>
                <a:schemeClr val="dk1"/>
              </a:solidFill>
            </a:endParaRPr>
          </a:p>
          <a:p>
            <a:pPr indent="-292100" lvl="0" marL="457200" rtl="0" algn="l">
              <a:lnSpc>
                <a:spcPct val="95000"/>
              </a:lnSpc>
              <a:spcBef>
                <a:spcPts val="0"/>
              </a:spcBef>
              <a:spcAft>
                <a:spcPts val="0"/>
              </a:spcAft>
              <a:buClr>
                <a:schemeClr val="dk1"/>
              </a:buClr>
              <a:buSzPts val="1000"/>
              <a:buChar char="●"/>
            </a:pPr>
            <a:r>
              <a:rPr lang="en" sz="1000" u="sng">
                <a:solidFill>
                  <a:schemeClr val="hlink"/>
                </a:solidFill>
                <a:hlinkClick r:id="rId5"/>
              </a:rPr>
              <a:t>What Is IoT Cybersecurity | CompTIA</a:t>
            </a:r>
            <a:endParaRPr sz="1000">
              <a:solidFill>
                <a:schemeClr val="dk1"/>
              </a:solidFill>
            </a:endParaRPr>
          </a:p>
          <a:p>
            <a:pPr indent="-292100" lvl="1" marL="914400" rtl="0" algn="l">
              <a:lnSpc>
                <a:spcPct val="95000"/>
              </a:lnSpc>
              <a:spcBef>
                <a:spcPts val="0"/>
              </a:spcBef>
              <a:spcAft>
                <a:spcPts val="0"/>
              </a:spcAft>
              <a:buClr>
                <a:schemeClr val="dk1"/>
              </a:buClr>
              <a:buSzPts val="1000"/>
              <a:buChar char="○"/>
            </a:pPr>
            <a:r>
              <a:rPr lang="en" sz="1000">
                <a:solidFill>
                  <a:schemeClr val="dk1"/>
                </a:solidFill>
              </a:rPr>
              <a:t>Cyber attacks on IoT devices, some good charts. Explains the different parts of these devices and how they can be attacked.</a:t>
            </a:r>
            <a:endParaRPr sz="1000">
              <a:solidFill>
                <a:schemeClr val="dk1"/>
              </a:solidFill>
            </a:endParaRPr>
          </a:p>
          <a:p>
            <a:pPr indent="-292100" lvl="0" marL="457200" rtl="0" algn="l">
              <a:lnSpc>
                <a:spcPct val="95000"/>
              </a:lnSpc>
              <a:spcBef>
                <a:spcPts val="0"/>
              </a:spcBef>
              <a:spcAft>
                <a:spcPts val="0"/>
              </a:spcAft>
              <a:buClr>
                <a:schemeClr val="dk1"/>
              </a:buClr>
              <a:buSzPts val="1000"/>
              <a:buChar char="●"/>
            </a:pPr>
            <a:r>
              <a:rPr lang="en" sz="1000" u="sng">
                <a:solidFill>
                  <a:schemeClr val="hlink"/>
                </a:solidFill>
                <a:hlinkClick r:id="rId6"/>
              </a:rPr>
              <a:t>What Is a DDoS Attack and How Does It Work | Cybersecurity | CompTIA</a:t>
            </a:r>
            <a:endParaRPr sz="1000">
              <a:solidFill>
                <a:schemeClr val="dk1"/>
              </a:solidFill>
            </a:endParaRPr>
          </a:p>
          <a:p>
            <a:pPr indent="-292100" lvl="1" marL="914400" rtl="0" algn="l">
              <a:lnSpc>
                <a:spcPct val="95000"/>
              </a:lnSpc>
              <a:spcBef>
                <a:spcPts val="0"/>
              </a:spcBef>
              <a:spcAft>
                <a:spcPts val="0"/>
              </a:spcAft>
              <a:buClr>
                <a:schemeClr val="dk1"/>
              </a:buClr>
              <a:buSzPts val="1000"/>
              <a:buChar char="○"/>
            </a:pPr>
            <a:r>
              <a:rPr lang="en" sz="1000">
                <a:solidFill>
                  <a:schemeClr val="dk1"/>
                </a:solidFill>
              </a:rPr>
              <a:t>Good details on DDoS attacks</a:t>
            </a:r>
            <a:endParaRPr sz="1000">
              <a:solidFill>
                <a:schemeClr val="dk1"/>
              </a:solidFill>
            </a:endParaRPr>
          </a:p>
          <a:p>
            <a:pPr indent="-292100" lvl="0" marL="457200" rtl="0" algn="l">
              <a:lnSpc>
                <a:spcPct val="95000"/>
              </a:lnSpc>
              <a:spcBef>
                <a:spcPts val="0"/>
              </a:spcBef>
              <a:spcAft>
                <a:spcPts val="0"/>
              </a:spcAft>
              <a:buClr>
                <a:schemeClr val="dk1"/>
              </a:buClr>
              <a:buSzPts val="1000"/>
              <a:buChar char="●"/>
            </a:pPr>
            <a:r>
              <a:rPr lang="en" sz="1000" u="sng">
                <a:solidFill>
                  <a:schemeClr val="hlink"/>
                </a:solidFill>
                <a:hlinkClick r:id="rId7"/>
              </a:rPr>
              <a:t>What Is Malware - How to Prevent and Remove It | Cybersecurity | CompTIA</a:t>
            </a:r>
            <a:endParaRPr sz="1000">
              <a:solidFill>
                <a:schemeClr val="dk1"/>
              </a:solidFill>
            </a:endParaRPr>
          </a:p>
          <a:p>
            <a:pPr indent="-292100" lvl="1" marL="914400" rtl="0" algn="l">
              <a:lnSpc>
                <a:spcPct val="95000"/>
              </a:lnSpc>
              <a:spcBef>
                <a:spcPts val="0"/>
              </a:spcBef>
              <a:spcAft>
                <a:spcPts val="0"/>
              </a:spcAft>
              <a:buClr>
                <a:schemeClr val="dk1"/>
              </a:buClr>
              <a:buSzPts val="1000"/>
              <a:buChar char="○"/>
            </a:pPr>
            <a:r>
              <a:rPr lang="en" sz="1000">
                <a:solidFill>
                  <a:schemeClr val="dk1"/>
                </a:solidFill>
              </a:rPr>
              <a:t>Information on malware and other attacks</a:t>
            </a:r>
            <a:endParaRPr sz="1000">
              <a:solidFill>
                <a:schemeClr val="dk1"/>
              </a:solidFill>
            </a:endParaRPr>
          </a:p>
          <a:p>
            <a:pPr indent="-292100" lvl="0" marL="457200" rtl="0" algn="l">
              <a:lnSpc>
                <a:spcPct val="95000"/>
              </a:lnSpc>
              <a:spcBef>
                <a:spcPts val="0"/>
              </a:spcBef>
              <a:spcAft>
                <a:spcPts val="0"/>
              </a:spcAft>
              <a:buClr>
                <a:schemeClr val="dk1"/>
              </a:buClr>
              <a:buSzPts val="1000"/>
              <a:buChar char="●"/>
            </a:pPr>
            <a:r>
              <a:rPr lang="en" sz="1000" u="sng">
                <a:solidFill>
                  <a:schemeClr val="hlink"/>
                </a:solidFill>
                <a:hlinkClick r:id="rId8"/>
              </a:rPr>
              <a:t>How to Protect Connected Home Devices and Appliances from Cyber Attacks - IoT Security Foundation</a:t>
            </a:r>
            <a:r>
              <a:rPr lang="en" sz="1000">
                <a:solidFill>
                  <a:schemeClr val="dk1"/>
                </a:solidFill>
              </a:rPr>
              <a:t>.</a:t>
            </a:r>
            <a:endParaRPr sz="1000">
              <a:solidFill>
                <a:schemeClr val="dk1"/>
              </a:solidFill>
            </a:endParaRPr>
          </a:p>
          <a:p>
            <a:pPr indent="-292100" lvl="1" marL="914400" rtl="0" algn="l">
              <a:lnSpc>
                <a:spcPct val="95000"/>
              </a:lnSpc>
              <a:spcBef>
                <a:spcPts val="0"/>
              </a:spcBef>
              <a:spcAft>
                <a:spcPts val="0"/>
              </a:spcAft>
              <a:buClr>
                <a:schemeClr val="dk1"/>
              </a:buClr>
              <a:buSzPts val="1000"/>
              <a:buChar char="○"/>
            </a:pPr>
            <a:r>
              <a:rPr lang="en" sz="1000">
                <a:solidFill>
                  <a:schemeClr val="dk1"/>
                </a:solidFill>
              </a:rPr>
              <a:t>Protecting IoT devices</a:t>
            </a:r>
            <a:endParaRPr sz="1000">
              <a:solidFill>
                <a:schemeClr val="dk1"/>
              </a:solidFill>
            </a:endParaRPr>
          </a:p>
          <a:p>
            <a:pPr indent="-292100" lvl="0" marL="457200" rtl="0" algn="l">
              <a:lnSpc>
                <a:spcPct val="95000"/>
              </a:lnSpc>
              <a:spcBef>
                <a:spcPts val="0"/>
              </a:spcBef>
              <a:spcAft>
                <a:spcPts val="0"/>
              </a:spcAft>
              <a:buClr>
                <a:schemeClr val="dk1"/>
              </a:buClr>
              <a:buSzPts val="1000"/>
              <a:buChar char="●"/>
            </a:pPr>
            <a:r>
              <a:rPr lang="en" sz="1000" u="sng">
                <a:solidFill>
                  <a:schemeClr val="hlink"/>
                </a:solidFill>
                <a:hlinkClick r:id="rId9"/>
              </a:rPr>
              <a:t>A Guide to the 12 Most Common IoT Protocols &amp; Standards</a:t>
            </a:r>
            <a:endParaRPr sz="1000">
              <a:solidFill>
                <a:schemeClr val="dk1"/>
              </a:solidFill>
            </a:endParaRPr>
          </a:p>
          <a:p>
            <a:pPr indent="-292100" lvl="1" marL="914400" rtl="0" algn="l">
              <a:lnSpc>
                <a:spcPct val="95000"/>
              </a:lnSpc>
              <a:spcBef>
                <a:spcPts val="0"/>
              </a:spcBef>
              <a:spcAft>
                <a:spcPts val="0"/>
              </a:spcAft>
              <a:buClr>
                <a:schemeClr val="dk1"/>
              </a:buClr>
              <a:buSzPts val="1000"/>
              <a:buChar char="○"/>
            </a:pPr>
            <a:r>
              <a:rPr lang="en" sz="1000">
                <a:solidFill>
                  <a:schemeClr val="dk1"/>
                </a:solidFill>
              </a:rPr>
              <a:t>Standard security measures</a:t>
            </a:r>
            <a:endParaRPr sz="1000">
              <a:solidFill>
                <a:schemeClr val="dk1"/>
              </a:solidFill>
            </a:endParaRPr>
          </a:p>
          <a:p>
            <a:pPr indent="-292100" lvl="0" marL="457200" rtl="0" algn="l">
              <a:lnSpc>
                <a:spcPct val="95000"/>
              </a:lnSpc>
              <a:spcBef>
                <a:spcPts val="0"/>
              </a:spcBef>
              <a:spcAft>
                <a:spcPts val="0"/>
              </a:spcAft>
              <a:buClr>
                <a:schemeClr val="dk1"/>
              </a:buClr>
              <a:buSzPts val="1000"/>
              <a:buChar char="●"/>
            </a:pPr>
            <a:r>
              <a:rPr lang="en" sz="1000" u="sng">
                <a:solidFill>
                  <a:schemeClr val="hlink"/>
                </a:solidFill>
                <a:hlinkClick r:id="rId10"/>
              </a:rPr>
              <a:t>The Risks of Mobile Banking Apps: Keep Your Money Safe</a:t>
            </a:r>
            <a:endParaRPr sz="1000">
              <a:solidFill>
                <a:schemeClr val="dk1"/>
              </a:solidFill>
            </a:endParaRPr>
          </a:p>
          <a:p>
            <a:pPr indent="-292100" lvl="1" marL="914400" rtl="0" algn="l">
              <a:lnSpc>
                <a:spcPct val="95000"/>
              </a:lnSpc>
              <a:spcBef>
                <a:spcPts val="0"/>
              </a:spcBef>
              <a:spcAft>
                <a:spcPts val="0"/>
              </a:spcAft>
              <a:buClr>
                <a:schemeClr val="dk1"/>
              </a:buClr>
              <a:buSzPts val="1000"/>
              <a:buChar char="○"/>
            </a:pPr>
            <a:r>
              <a:rPr lang="en" sz="1000">
                <a:solidFill>
                  <a:schemeClr val="dk1"/>
                </a:solidFill>
              </a:rPr>
              <a:t>Mobile banking risks and safety measures</a:t>
            </a:r>
            <a:endParaRPr sz="1000">
              <a:solidFill>
                <a:schemeClr val="dk1"/>
              </a:solidFill>
            </a:endParaRPr>
          </a:p>
          <a:p>
            <a:pPr indent="-292100" lvl="1" marL="914400" rtl="0" algn="l">
              <a:lnSpc>
                <a:spcPct val="95000"/>
              </a:lnSpc>
              <a:spcBef>
                <a:spcPts val="0"/>
              </a:spcBef>
              <a:spcAft>
                <a:spcPts val="0"/>
              </a:spcAft>
              <a:buClr>
                <a:schemeClr val="dk1"/>
              </a:buClr>
              <a:buSzPts val="1000"/>
              <a:buChar char="○"/>
            </a:pPr>
            <a:r>
              <a:rPr lang="en" sz="1000">
                <a:solidFill>
                  <a:schemeClr val="dk1"/>
                </a:solidFill>
              </a:rPr>
              <a:t>Has great integrated links for other information</a:t>
            </a:r>
            <a:endParaRPr sz="1000">
              <a:solidFill>
                <a:schemeClr val="dk1"/>
              </a:solidFill>
            </a:endParaRPr>
          </a:p>
          <a:p>
            <a:pPr indent="-292100" lvl="0" marL="457200" rtl="0" algn="l">
              <a:lnSpc>
                <a:spcPct val="95000"/>
              </a:lnSpc>
              <a:spcBef>
                <a:spcPts val="0"/>
              </a:spcBef>
              <a:spcAft>
                <a:spcPts val="0"/>
              </a:spcAft>
              <a:buClr>
                <a:schemeClr val="dk1"/>
              </a:buClr>
              <a:buSzPts val="1000"/>
              <a:buChar char="●"/>
            </a:pPr>
            <a:r>
              <a:rPr lang="en" sz="1000" u="sng">
                <a:solidFill>
                  <a:schemeClr val="hlink"/>
                </a:solidFill>
                <a:hlinkClick r:id="rId11"/>
              </a:rPr>
              <a:t>How To Spot Fake Apps: App Size, Permissions, Source</a:t>
            </a:r>
            <a:endParaRPr sz="1000">
              <a:solidFill>
                <a:schemeClr val="dk1"/>
              </a:solidFill>
            </a:endParaRPr>
          </a:p>
          <a:p>
            <a:pPr indent="-292100" lvl="1" marL="914400" rtl="0" algn="l">
              <a:lnSpc>
                <a:spcPct val="95000"/>
              </a:lnSpc>
              <a:spcBef>
                <a:spcPts val="0"/>
              </a:spcBef>
              <a:spcAft>
                <a:spcPts val="0"/>
              </a:spcAft>
              <a:buClr>
                <a:schemeClr val="dk1"/>
              </a:buClr>
              <a:buSzPts val="1000"/>
              <a:buChar char="○"/>
            </a:pPr>
            <a:r>
              <a:rPr lang="en" sz="1000">
                <a:solidFill>
                  <a:schemeClr val="dk1"/>
                </a:solidFill>
              </a:rPr>
              <a:t>App security</a:t>
            </a:r>
            <a:endParaRPr sz="1000">
              <a:solidFill>
                <a:schemeClr val="dk1"/>
              </a:solidFill>
            </a:endParaRPr>
          </a:p>
          <a:p>
            <a:pPr indent="-292100" lvl="0" marL="457200" rtl="0" algn="l">
              <a:lnSpc>
                <a:spcPct val="95000"/>
              </a:lnSpc>
              <a:spcBef>
                <a:spcPts val="0"/>
              </a:spcBef>
              <a:spcAft>
                <a:spcPts val="0"/>
              </a:spcAft>
              <a:buClr>
                <a:schemeClr val="dk1"/>
              </a:buClr>
              <a:buSzPts val="1000"/>
              <a:buChar char="●"/>
            </a:pPr>
            <a:r>
              <a:rPr lang="en" sz="1000" u="sng">
                <a:solidFill>
                  <a:schemeClr val="hlink"/>
                </a:solidFill>
                <a:hlinkClick r:id="rId12"/>
              </a:rPr>
              <a:t>What are fake apps? How to identify and avoid fake apps</a:t>
            </a:r>
            <a:endParaRPr sz="1000">
              <a:solidFill>
                <a:schemeClr val="dk1"/>
              </a:solidFill>
            </a:endParaRPr>
          </a:p>
          <a:p>
            <a:pPr indent="-292100" lvl="1" marL="914400" rtl="0" algn="l">
              <a:lnSpc>
                <a:spcPct val="95000"/>
              </a:lnSpc>
              <a:spcBef>
                <a:spcPts val="0"/>
              </a:spcBef>
              <a:spcAft>
                <a:spcPts val="0"/>
              </a:spcAft>
              <a:buClr>
                <a:schemeClr val="dk1"/>
              </a:buClr>
              <a:buSzPts val="1000"/>
              <a:buChar char="○"/>
            </a:pPr>
            <a:r>
              <a:rPr lang="en" sz="1000">
                <a:solidFill>
                  <a:schemeClr val="dk1"/>
                </a:solidFill>
              </a:rPr>
              <a:t>App safety</a:t>
            </a:r>
            <a:endParaRPr sz="1000">
              <a:solidFill>
                <a:schemeClr val="dk1"/>
              </a:solidFill>
            </a:endParaRPr>
          </a:p>
          <a:p>
            <a:pPr indent="-292100" lvl="0" marL="457200" rtl="0" algn="l">
              <a:lnSpc>
                <a:spcPct val="95000"/>
              </a:lnSpc>
              <a:spcBef>
                <a:spcPts val="0"/>
              </a:spcBef>
              <a:spcAft>
                <a:spcPts val="0"/>
              </a:spcAft>
              <a:buClr>
                <a:schemeClr val="dk1"/>
              </a:buClr>
              <a:buSzPts val="1000"/>
              <a:buChar char="●"/>
            </a:pPr>
            <a:r>
              <a:rPr lang="en" sz="1000" u="sng">
                <a:solidFill>
                  <a:schemeClr val="hlink"/>
                </a:solidFill>
                <a:hlinkClick r:id="rId13"/>
              </a:rPr>
              <a:t>Understand app privacy &amp; security practices with Google Play's Data safety section - Android</a:t>
            </a:r>
            <a:endParaRPr sz="1000">
              <a:solidFill>
                <a:schemeClr val="dk1"/>
              </a:solidFill>
            </a:endParaRPr>
          </a:p>
          <a:p>
            <a:pPr indent="-292100" lvl="1" marL="914400" rtl="0" algn="l">
              <a:lnSpc>
                <a:spcPct val="95000"/>
              </a:lnSpc>
              <a:spcBef>
                <a:spcPts val="0"/>
              </a:spcBef>
              <a:spcAft>
                <a:spcPts val="0"/>
              </a:spcAft>
              <a:buClr>
                <a:schemeClr val="dk1"/>
              </a:buClr>
              <a:buSzPts val="1000"/>
              <a:buChar char="○"/>
            </a:pPr>
            <a:r>
              <a:rPr lang="en" sz="1000">
                <a:solidFill>
                  <a:schemeClr val="dk1"/>
                </a:solidFill>
              </a:rPr>
              <a:t>App permissions</a:t>
            </a:r>
            <a:endParaRPr sz="10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213" name="Shape 213"/>
        <p:cNvGrpSpPr/>
        <p:nvPr/>
      </p:nvGrpSpPr>
      <p:grpSpPr>
        <a:xfrm>
          <a:off x="0" y="0"/>
          <a:ext cx="0" cy="0"/>
          <a:chOff x="0" y="0"/>
          <a:chExt cx="0" cy="0"/>
        </a:xfrm>
      </p:grpSpPr>
      <p:sp>
        <p:nvSpPr>
          <p:cNvPr id="214" name="Google Shape;214;p29"/>
          <p:cNvSpPr txBox="1"/>
          <p:nvPr>
            <p:ph type="title"/>
          </p:nvPr>
        </p:nvSpPr>
        <p:spPr>
          <a:xfrm>
            <a:off x="822960" y="214952"/>
            <a:ext cx="7543800" cy="1088100"/>
          </a:xfrm>
          <a:prstGeom prst="rect">
            <a:avLst/>
          </a:prstGeom>
          <a:noFill/>
          <a:ln>
            <a:noFill/>
          </a:ln>
        </p:spPr>
        <p:txBody>
          <a:bodyPr anchorCtr="0" anchor="b" bIns="34275" lIns="68575" spcFirstLastPara="1" rIns="68575" wrap="square" tIns="34275">
            <a:normAutofit/>
          </a:bodyPr>
          <a:lstStyle/>
          <a:p>
            <a:pPr indent="0" lvl="0" marL="0" rtl="0" algn="l">
              <a:lnSpc>
                <a:spcPct val="85000"/>
              </a:lnSpc>
              <a:spcBef>
                <a:spcPts val="0"/>
              </a:spcBef>
              <a:spcAft>
                <a:spcPts val="0"/>
              </a:spcAft>
              <a:buClr>
                <a:srgbClr val="3F3F3F"/>
              </a:buClr>
              <a:buSzPts val="3600"/>
              <a:buFont typeface="Arial"/>
              <a:buNone/>
            </a:pPr>
            <a:r>
              <a:rPr lang="en"/>
              <a:t>Smartwatches</a:t>
            </a:r>
            <a:endParaRPr/>
          </a:p>
        </p:txBody>
      </p:sp>
      <p:sp>
        <p:nvSpPr>
          <p:cNvPr id="215" name="Google Shape;215;p29"/>
          <p:cNvSpPr txBox="1"/>
          <p:nvPr>
            <p:ph idx="1" type="body"/>
          </p:nvPr>
        </p:nvSpPr>
        <p:spPr>
          <a:xfrm>
            <a:off x="822950" y="1394250"/>
            <a:ext cx="7543800" cy="783900"/>
          </a:xfrm>
          <a:prstGeom prst="rect">
            <a:avLst/>
          </a:prstGeom>
          <a:noFill/>
          <a:ln>
            <a:noFill/>
          </a:ln>
        </p:spPr>
        <p:txBody>
          <a:bodyPr anchorCtr="0" anchor="t" bIns="34275" lIns="0" spcFirstLastPara="1" rIns="0" wrap="square" tIns="34275">
            <a:normAutofit/>
          </a:bodyPr>
          <a:lstStyle/>
          <a:p>
            <a:pPr indent="-304800" lvl="0" marL="457200" rtl="0" algn="l">
              <a:lnSpc>
                <a:spcPct val="115000"/>
              </a:lnSpc>
              <a:spcBef>
                <a:spcPts val="0"/>
              </a:spcBef>
              <a:spcAft>
                <a:spcPts val="0"/>
              </a:spcAft>
              <a:buClr>
                <a:schemeClr val="dk1"/>
              </a:buClr>
              <a:buSzPts val="1200"/>
              <a:buChar char="➢"/>
            </a:pPr>
            <a:r>
              <a:rPr lang="en" sz="1100">
                <a:solidFill>
                  <a:schemeClr val="dk1"/>
                </a:solidFill>
                <a:latin typeface="Arial"/>
                <a:ea typeface="Arial"/>
                <a:cs typeface="Arial"/>
                <a:sym typeface="Arial"/>
              </a:rPr>
              <a:t>Mainly used for reading active statistics</a:t>
            </a:r>
            <a:endParaRPr sz="1100">
              <a:solidFill>
                <a:schemeClr val="dk1"/>
              </a:solidFill>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lang="en" sz="1100">
                <a:solidFill>
                  <a:schemeClr val="dk1"/>
                </a:solidFill>
                <a:latin typeface="Arial"/>
                <a:ea typeface="Arial"/>
                <a:cs typeface="Arial"/>
                <a:sym typeface="Arial"/>
              </a:rPr>
              <a:t>Can be connected to a smartphone to handle payment transactions, phone notifications, and calls</a:t>
            </a:r>
            <a:endParaRPr sz="1100">
              <a:solidFill>
                <a:schemeClr val="dk1"/>
              </a:solidFill>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lang="en" sz="1100">
                <a:solidFill>
                  <a:schemeClr val="dk1"/>
                </a:solidFill>
                <a:latin typeface="Arial"/>
                <a:ea typeface="Arial"/>
                <a:cs typeface="Arial"/>
                <a:sym typeface="Arial"/>
              </a:rPr>
              <a:t>Examples include</a:t>
            </a:r>
            <a:r>
              <a:rPr lang="en" sz="1100">
                <a:solidFill>
                  <a:schemeClr val="dk1"/>
                </a:solidFill>
                <a:latin typeface="Arial"/>
                <a:ea typeface="Arial"/>
                <a:cs typeface="Arial"/>
                <a:sym typeface="Arial"/>
              </a:rPr>
              <a:t> Apple Watches, FitBits, Samsung Galaxy Watches, Amazfits, and Google Pixels. </a:t>
            </a:r>
            <a:r>
              <a:rPr lang="en" sz="1100">
                <a:solidFill>
                  <a:schemeClr val="dk1"/>
                </a:solidFill>
                <a:latin typeface="Arial"/>
                <a:ea typeface="Arial"/>
                <a:cs typeface="Arial"/>
                <a:sym typeface="Arial"/>
              </a:rPr>
              <a:t>	</a:t>
            </a:r>
            <a:endParaRPr sz="1200">
              <a:solidFill>
                <a:schemeClr val="dk1"/>
              </a:solidFill>
            </a:endParaRPr>
          </a:p>
        </p:txBody>
      </p:sp>
      <p:sp>
        <p:nvSpPr>
          <p:cNvPr id="216" name="Google Shape;216;p29">
            <a:hlinkClick action="ppaction://hlinksldjump" r:id="rId3"/>
          </p:cNvPr>
          <p:cNvSpPr/>
          <p:nvPr/>
        </p:nvSpPr>
        <p:spPr>
          <a:xfrm>
            <a:off x="882750" y="2145650"/>
            <a:ext cx="1774500" cy="34380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2"/>
                </a:solidFill>
                <a:uFill>
                  <a:noFill/>
                </a:uFill>
                <a:latin typeface="Calibri"/>
                <a:ea typeface="Calibri"/>
                <a:cs typeface="Calibri"/>
                <a:sym typeface="Calibri"/>
                <a:hlinkClick action="ppaction://hlinksldjump" r:id="rId4">
                  <a:extLst>
                    <a:ext uri="{A12FA001-AC4F-418D-AE19-62706E023703}">
                      <ahyp:hlinkClr val="tx"/>
                    </a:ext>
                  </a:extLst>
                </a:hlinkClick>
              </a:rPr>
              <a:t>Explore Other Mobile Devices</a:t>
            </a:r>
            <a:endParaRPr sz="1000">
              <a:solidFill>
                <a:schemeClr val="lt2"/>
              </a:solidFill>
              <a:latin typeface="Calibri"/>
              <a:ea typeface="Calibri"/>
              <a:cs typeface="Calibri"/>
              <a:sym typeface="Calibri"/>
            </a:endParaRPr>
          </a:p>
        </p:txBody>
      </p:sp>
      <p:grpSp>
        <p:nvGrpSpPr>
          <p:cNvPr id="217" name="Google Shape;217;p29"/>
          <p:cNvGrpSpPr/>
          <p:nvPr/>
        </p:nvGrpSpPr>
        <p:grpSpPr>
          <a:xfrm>
            <a:off x="121050" y="2696356"/>
            <a:ext cx="2580472" cy="2182180"/>
            <a:chOff x="4964075" y="2372388"/>
            <a:chExt cx="2870700" cy="2451613"/>
          </a:xfrm>
        </p:grpSpPr>
        <p:pic>
          <p:nvPicPr>
            <p:cNvPr id="218" name="Google Shape;218;p29"/>
            <p:cNvPicPr preferRelativeResize="0"/>
            <p:nvPr/>
          </p:nvPicPr>
          <p:blipFill rotWithShape="1">
            <a:blip r:embed="rId5">
              <a:alphaModFix/>
            </a:blip>
            <a:srcRect b="0" l="11680" r="2372" t="0"/>
            <a:stretch/>
          </p:blipFill>
          <p:spPr>
            <a:xfrm>
              <a:off x="5002600" y="2372388"/>
              <a:ext cx="2676300" cy="2075400"/>
            </a:xfrm>
            <a:prstGeom prst="roundRect">
              <a:avLst>
                <a:gd fmla="val 16667" name="adj"/>
              </a:avLst>
            </a:prstGeom>
            <a:noFill/>
            <a:ln>
              <a:noFill/>
            </a:ln>
            <a:effectLst>
              <a:outerShdw blurRad="57150" rotWithShape="0" algn="bl" dir="5400000" dist="19050">
                <a:srgbClr val="000000">
                  <a:alpha val="50000"/>
                </a:srgbClr>
              </a:outerShdw>
            </a:effectLst>
          </p:spPr>
        </p:pic>
        <p:sp>
          <p:nvSpPr>
            <p:cNvPr id="219" name="Google Shape;219;p29"/>
            <p:cNvSpPr txBox="1"/>
            <p:nvPr/>
          </p:nvSpPr>
          <p:spPr>
            <a:xfrm>
              <a:off x="4964075" y="4395900"/>
              <a:ext cx="2870700" cy="42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
                  <a:solidFill>
                    <a:schemeClr val="dk2"/>
                  </a:solidFill>
                </a:rPr>
                <a:t>Photo by cottonbro studio: </a:t>
              </a:r>
              <a:r>
                <a:rPr lang="en" sz="200">
                  <a:solidFill>
                    <a:schemeClr val="dk2"/>
                  </a:solidFill>
                  <a:uFill>
                    <a:noFill/>
                  </a:uFill>
                  <a:hlinkClick r:id="rId6">
                    <a:extLst>
                      <a:ext uri="{A12FA001-AC4F-418D-AE19-62706E023703}">
                        <ahyp:hlinkClr val="tx"/>
                      </a:ext>
                    </a:extLst>
                  </a:hlinkClick>
                </a:rPr>
                <a:t>https://www.pexels.com/photo/person-wearing-black-smartwatch-5081922/</a:t>
              </a:r>
              <a:endParaRPr sz="200">
                <a:solidFill>
                  <a:schemeClr val="dk2"/>
                </a:solidFill>
              </a:endParaRPr>
            </a:p>
            <a:p>
              <a:pPr indent="0" lvl="0" marL="0" rtl="0" algn="l">
                <a:spcBef>
                  <a:spcPts val="0"/>
                </a:spcBef>
                <a:spcAft>
                  <a:spcPts val="0"/>
                </a:spcAft>
                <a:buNone/>
              </a:pPr>
              <a:r>
                <a:t/>
              </a:r>
              <a:endParaRPr sz="1050">
                <a:solidFill>
                  <a:schemeClr val="dk1"/>
                </a:solidFill>
                <a:latin typeface="Roboto"/>
                <a:ea typeface="Roboto"/>
                <a:cs typeface="Roboto"/>
                <a:sym typeface="Roboto"/>
              </a:endParaRPr>
            </a:p>
          </p:txBody>
        </p:sp>
      </p:grpSp>
      <p:grpSp>
        <p:nvGrpSpPr>
          <p:cNvPr id="220" name="Google Shape;220;p29"/>
          <p:cNvGrpSpPr/>
          <p:nvPr/>
        </p:nvGrpSpPr>
        <p:grpSpPr>
          <a:xfrm>
            <a:off x="3565303" y="2581086"/>
            <a:ext cx="3119860" cy="2412714"/>
            <a:chOff x="3488840" y="2144911"/>
            <a:chExt cx="3119860" cy="2412714"/>
          </a:xfrm>
        </p:grpSpPr>
        <p:pic>
          <p:nvPicPr>
            <p:cNvPr id="221" name="Google Shape;221;p29"/>
            <p:cNvPicPr preferRelativeResize="0"/>
            <p:nvPr/>
          </p:nvPicPr>
          <p:blipFill rotWithShape="1">
            <a:blip r:embed="rId7">
              <a:alphaModFix/>
            </a:blip>
            <a:srcRect b="6884" l="29048" r="24710" t="19715"/>
            <a:stretch/>
          </p:blipFill>
          <p:spPr>
            <a:xfrm>
              <a:off x="3488840" y="2144911"/>
              <a:ext cx="1980300" cy="2095200"/>
            </a:xfrm>
            <a:prstGeom prst="flowChartConnector">
              <a:avLst/>
            </a:prstGeom>
            <a:noFill/>
            <a:ln>
              <a:noFill/>
            </a:ln>
            <a:effectLst>
              <a:outerShdw blurRad="57150" rotWithShape="0" algn="bl" dir="5400000" dist="19050">
                <a:srgbClr val="000000">
                  <a:alpha val="50000"/>
                </a:srgbClr>
              </a:outerShdw>
            </a:effectLst>
          </p:spPr>
        </p:pic>
        <p:sp>
          <p:nvSpPr>
            <p:cNvPr id="222" name="Google Shape;222;p29"/>
            <p:cNvSpPr txBox="1"/>
            <p:nvPr/>
          </p:nvSpPr>
          <p:spPr>
            <a:xfrm>
              <a:off x="3738000" y="4176625"/>
              <a:ext cx="2870700" cy="381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
                  <a:solidFill>
                    <a:schemeClr val="dk2"/>
                  </a:solidFill>
                  <a:latin typeface="Calibri"/>
                  <a:ea typeface="Calibri"/>
                  <a:cs typeface="Calibri"/>
                  <a:sym typeface="Calibri"/>
                </a:rPr>
                <a:t>Photo by MOHI SYED: </a:t>
              </a:r>
              <a:r>
                <a:rPr lang="en" sz="200">
                  <a:solidFill>
                    <a:schemeClr val="dk2"/>
                  </a:solidFill>
                  <a:uFill>
                    <a:noFill/>
                  </a:uFill>
                  <a:latin typeface="Calibri"/>
                  <a:ea typeface="Calibri"/>
                  <a:cs typeface="Calibri"/>
                  <a:sym typeface="Calibri"/>
                  <a:hlinkClick r:id="rId8">
                    <a:extLst>
                      <a:ext uri="{A12FA001-AC4F-418D-AE19-62706E023703}">
                        <ahyp:hlinkClr val="tx"/>
                      </a:ext>
                    </a:extLst>
                  </a:hlinkClick>
                </a:rPr>
                <a:t>https://www.pexels.com/photo/black-samsung-gear-displaying-05-55-on-white-surface-51011/</a:t>
              </a:r>
              <a:endParaRPr sz="200">
                <a:solidFill>
                  <a:schemeClr val="dk2"/>
                </a:solidFill>
                <a:latin typeface="Calibri"/>
                <a:ea typeface="Calibri"/>
                <a:cs typeface="Calibri"/>
                <a:sym typeface="Calibri"/>
              </a:endParaRPr>
            </a:p>
            <a:p>
              <a:pPr indent="0" lvl="0" marL="0" rtl="0" algn="l">
                <a:spcBef>
                  <a:spcPts val="0"/>
                </a:spcBef>
                <a:spcAft>
                  <a:spcPts val="0"/>
                </a:spcAft>
                <a:buNone/>
              </a:pPr>
              <a:r>
                <a:t/>
              </a:r>
              <a:endParaRPr sz="1050">
                <a:solidFill>
                  <a:schemeClr val="dk1"/>
                </a:solidFill>
                <a:latin typeface="Roboto"/>
                <a:ea typeface="Roboto"/>
                <a:cs typeface="Roboto"/>
                <a:sym typeface="Roboto"/>
              </a:endParaRPr>
            </a:p>
          </p:txBody>
        </p:sp>
      </p:grpSp>
      <p:grpSp>
        <p:nvGrpSpPr>
          <p:cNvPr id="223" name="Google Shape;223;p29"/>
          <p:cNvGrpSpPr/>
          <p:nvPr/>
        </p:nvGrpSpPr>
        <p:grpSpPr>
          <a:xfrm>
            <a:off x="6377845" y="2668714"/>
            <a:ext cx="2626612" cy="2237456"/>
            <a:chOff x="1111450" y="2619351"/>
            <a:chExt cx="3493300" cy="2807699"/>
          </a:xfrm>
        </p:grpSpPr>
        <p:pic>
          <p:nvPicPr>
            <p:cNvPr id="224" name="Google Shape;224;p29"/>
            <p:cNvPicPr preferRelativeResize="0"/>
            <p:nvPr/>
          </p:nvPicPr>
          <p:blipFill rotWithShape="1">
            <a:blip r:embed="rId9">
              <a:alphaModFix/>
            </a:blip>
            <a:srcRect b="0" l="0" r="0" t="53251"/>
            <a:stretch/>
          </p:blipFill>
          <p:spPr>
            <a:xfrm>
              <a:off x="1176650" y="2619351"/>
              <a:ext cx="3428100" cy="2404500"/>
            </a:xfrm>
            <a:prstGeom prst="roundRect">
              <a:avLst>
                <a:gd fmla="val 16667" name="adj"/>
              </a:avLst>
            </a:prstGeom>
            <a:noFill/>
            <a:ln>
              <a:noFill/>
            </a:ln>
            <a:effectLst>
              <a:outerShdw blurRad="57150" rotWithShape="0" algn="bl" dir="5400000" dist="19050">
                <a:srgbClr val="000000">
                  <a:alpha val="50000"/>
                </a:srgbClr>
              </a:outerShdw>
            </a:effectLst>
          </p:spPr>
        </p:pic>
        <p:sp>
          <p:nvSpPr>
            <p:cNvPr id="225" name="Google Shape;225;p29"/>
            <p:cNvSpPr txBox="1"/>
            <p:nvPr/>
          </p:nvSpPr>
          <p:spPr>
            <a:xfrm>
              <a:off x="1111450" y="4949150"/>
              <a:ext cx="2870700" cy="47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
                  <a:solidFill>
                    <a:schemeClr val="dk2"/>
                  </a:solidFill>
                  <a:latin typeface="Calibri"/>
                  <a:ea typeface="Calibri"/>
                  <a:cs typeface="Calibri"/>
                  <a:sym typeface="Calibri"/>
                </a:rPr>
                <a:t>Photo by Ivan Samkov: </a:t>
              </a:r>
              <a:r>
                <a:rPr lang="en" sz="200">
                  <a:solidFill>
                    <a:schemeClr val="dk2"/>
                  </a:solidFill>
                  <a:uFill>
                    <a:noFill/>
                  </a:uFill>
                  <a:latin typeface="Calibri"/>
                  <a:ea typeface="Calibri"/>
                  <a:cs typeface="Calibri"/>
                  <a:sym typeface="Calibri"/>
                  <a:hlinkClick r:id="rId10">
                    <a:extLst>
                      <a:ext uri="{A12FA001-AC4F-418D-AE19-62706E023703}">
                        <ahyp:hlinkClr val="tx"/>
                      </a:ext>
                    </a:extLst>
                  </a:hlinkClick>
                </a:rPr>
                <a:t>https://www.pexels.com/photo/person-in-white-long-sleeve-shirt-wearing-smartwatch-7621138/</a:t>
              </a:r>
              <a:endParaRPr sz="200">
                <a:solidFill>
                  <a:schemeClr val="dk2"/>
                </a:solidFill>
                <a:latin typeface="Calibri"/>
                <a:ea typeface="Calibri"/>
                <a:cs typeface="Calibri"/>
                <a:sym typeface="Calibri"/>
              </a:endParaRPr>
            </a:p>
            <a:p>
              <a:pPr indent="0" lvl="0" marL="0" rtl="0" algn="l">
                <a:spcBef>
                  <a:spcPts val="0"/>
                </a:spcBef>
                <a:spcAft>
                  <a:spcPts val="0"/>
                </a:spcAft>
                <a:buNone/>
              </a:pPr>
              <a:r>
                <a:t/>
              </a:r>
              <a:endParaRPr sz="1050">
                <a:solidFill>
                  <a:schemeClr val="dk1"/>
                </a:solidFill>
                <a:latin typeface="Roboto"/>
                <a:ea typeface="Roboto"/>
                <a:cs typeface="Roboto"/>
                <a:sym typeface="Roboto"/>
              </a:endParaRPr>
            </a:p>
          </p:txBody>
        </p:sp>
      </p:grpSp>
      <p:sp>
        <p:nvSpPr>
          <p:cNvPr id="226" name="Google Shape;226;p29">
            <a:hlinkClick action="ppaction://hlinksldjump" r:id="rId11"/>
          </p:cNvPr>
          <p:cNvSpPr/>
          <p:nvPr/>
        </p:nvSpPr>
        <p:spPr>
          <a:xfrm>
            <a:off x="5025" y="5050"/>
            <a:ext cx="9144000" cy="51435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230" name="Shape 230"/>
        <p:cNvGrpSpPr/>
        <p:nvPr/>
      </p:nvGrpSpPr>
      <p:grpSpPr>
        <a:xfrm>
          <a:off x="0" y="0"/>
          <a:ext cx="0" cy="0"/>
          <a:chOff x="0" y="0"/>
          <a:chExt cx="0" cy="0"/>
        </a:xfrm>
      </p:grpSpPr>
      <p:sp>
        <p:nvSpPr>
          <p:cNvPr id="231" name="Google Shape;231;p30"/>
          <p:cNvSpPr txBox="1"/>
          <p:nvPr>
            <p:ph type="title"/>
          </p:nvPr>
        </p:nvSpPr>
        <p:spPr>
          <a:xfrm>
            <a:off x="822960" y="214952"/>
            <a:ext cx="7543800" cy="1088100"/>
          </a:xfrm>
          <a:prstGeom prst="rect">
            <a:avLst/>
          </a:prstGeom>
          <a:noFill/>
          <a:ln>
            <a:noFill/>
          </a:ln>
        </p:spPr>
        <p:txBody>
          <a:bodyPr anchorCtr="0" anchor="b" bIns="34275" lIns="68575" spcFirstLastPara="1" rIns="68575" wrap="square" tIns="34275">
            <a:normAutofit/>
          </a:bodyPr>
          <a:lstStyle/>
          <a:p>
            <a:pPr indent="0" lvl="0" marL="0" rtl="0" algn="l">
              <a:lnSpc>
                <a:spcPct val="85000"/>
              </a:lnSpc>
              <a:spcBef>
                <a:spcPts val="0"/>
              </a:spcBef>
              <a:spcAft>
                <a:spcPts val="0"/>
              </a:spcAft>
              <a:buClr>
                <a:srgbClr val="3F3F3F"/>
              </a:buClr>
              <a:buSzPts val="3600"/>
              <a:buFont typeface="Arial"/>
              <a:buNone/>
            </a:pPr>
            <a:r>
              <a:rPr lang="en"/>
              <a:t>E-Readers</a:t>
            </a:r>
            <a:endParaRPr/>
          </a:p>
        </p:txBody>
      </p:sp>
      <p:sp>
        <p:nvSpPr>
          <p:cNvPr id="232" name="Google Shape;232;p30"/>
          <p:cNvSpPr txBox="1"/>
          <p:nvPr>
            <p:ph idx="1" type="body"/>
          </p:nvPr>
        </p:nvSpPr>
        <p:spPr>
          <a:xfrm>
            <a:off x="822950" y="1394250"/>
            <a:ext cx="7543800" cy="988200"/>
          </a:xfrm>
          <a:prstGeom prst="rect">
            <a:avLst/>
          </a:prstGeom>
          <a:noFill/>
          <a:ln>
            <a:noFill/>
          </a:ln>
        </p:spPr>
        <p:txBody>
          <a:bodyPr anchorCtr="0" anchor="t" bIns="34275" lIns="0" spcFirstLastPara="1" rIns="0" wrap="square" tIns="34275">
            <a:normAutofit/>
          </a:bodyPr>
          <a:lstStyle/>
          <a:p>
            <a:pPr indent="-311150" lvl="0" marL="457200" rtl="0" algn="l">
              <a:lnSpc>
                <a:spcPct val="115000"/>
              </a:lnSpc>
              <a:spcBef>
                <a:spcPts val="0"/>
              </a:spcBef>
              <a:spcAft>
                <a:spcPts val="0"/>
              </a:spcAft>
              <a:buClr>
                <a:schemeClr val="dk1"/>
              </a:buClr>
              <a:buSzPts val="1300"/>
              <a:buChar char="➢"/>
            </a:pPr>
            <a:r>
              <a:rPr lang="en" sz="1200">
                <a:solidFill>
                  <a:schemeClr val="dk1"/>
                </a:solidFill>
              </a:rPr>
              <a:t>Small libraries with access to e-books, and other online reading material</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Examples include Amazon Kindle, Kobo E-Readers, NOOKs, and Onyx Boox</a:t>
            </a:r>
            <a:endParaRPr sz="1200">
              <a:solidFill>
                <a:schemeClr val="dk1"/>
              </a:solidFill>
            </a:endParaRPr>
          </a:p>
        </p:txBody>
      </p:sp>
      <p:sp>
        <p:nvSpPr>
          <p:cNvPr id="233" name="Google Shape;233;p30">
            <a:hlinkClick action="ppaction://hlinksldjump" r:id="rId3"/>
          </p:cNvPr>
          <p:cNvSpPr/>
          <p:nvPr/>
        </p:nvSpPr>
        <p:spPr>
          <a:xfrm>
            <a:off x="847875" y="1886475"/>
            <a:ext cx="1774500" cy="34380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2"/>
                </a:solidFill>
                <a:uFill>
                  <a:noFill/>
                </a:uFill>
                <a:latin typeface="Calibri"/>
                <a:ea typeface="Calibri"/>
                <a:cs typeface="Calibri"/>
                <a:sym typeface="Calibri"/>
                <a:hlinkClick action="ppaction://hlinksldjump" r:id="rId4">
                  <a:extLst>
                    <a:ext uri="{A12FA001-AC4F-418D-AE19-62706E023703}">
                      <ahyp:hlinkClr val="tx"/>
                    </a:ext>
                  </a:extLst>
                </a:hlinkClick>
              </a:rPr>
              <a:t>Explore Other Mobile Devices</a:t>
            </a:r>
            <a:endParaRPr sz="1000">
              <a:solidFill>
                <a:schemeClr val="lt2"/>
              </a:solidFill>
              <a:latin typeface="Calibri"/>
              <a:ea typeface="Calibri"/>
              <a:cs typeface="Calibri"/>
              <a:sym typeface="Calibri"/>
            </a:endParaRPr>
          </a:p>
        </p:txBody>
      </p:sp>
      <p:grpSp>
        <p:nvGrpSpPr>
          <p:cNvPr id="234" name="Google Shape;234;p30"/>
          <p:cNvGrpSpPr/>
          <p:nvPr/>
        </p:nvGrpSpPr>
        <p:grpSpPr>
          <a:xfrm>
            <a:off x="4988975" y="2161050"/>
            <a:ext cx="3772899" cy="2755400"/>
            <a:chOff x="4988975" y="2161050"/>
            <a:chExt cx="3772899" cy="2755400"/>
          </a:xfrm>
        </p:grpSpPr>
        <p:pic>
          <p:nvPicPr>
            <p:cNvPr id="235" name="Google Shape;235;p30"/>
            <p:cNvPicPr preferRelativeResize="0"/>
            <p:nvPr/>
          </p:nvPicPr>
          <p:blipFill>
            <a:blip r:embed="rId5">
              <a:alphaModFix/>
            </a:blip>
            <a:stretch>
              <a:fillRect/>
            </a:stretch>
          </p:blipFill>
          <p:spPr>
            <a:xfrm>
              <a:off x="5076600" y="2161050"/>
              <a:ext cx="3685274" cy="2456249"/>
            </a:xfrm>
            <a:prstGeom prst="rect">
              <a:avLst/>
            </a:prstGeom>
            <a:noFill/>
            <a:ln>
              <a:noFill/>
            </a:ln>
            <a:effectLst>
              <a:outerShdw blurRad="57150" rotWithShape="0" algn="bl" dir="5400000" dist="19050">
                <a:srgbClr val="000000">
                  <a:alpha val="50000"/>
                </a:srgbClr>
              </a:outerShdw>
            </a:effectLst>
          </p:spPr>
        </p:pic>
        <p:sp>
          <p:nvSpPr>
            <p:cNvPr id="236" name="Google Shape;236;p30"/>
            <p:cNvSpPr txBox="1"/>
            <p:nvPr/>
          </p:nvSpPr>
          <p:spPr>
            <a:xfrm>
              <a:off x="4988975" y="4535450"/>
              <a:ext cx="2870700" cy="381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
                  <a:solidFill>
                    <a:schemeClr val="dk2"/>
                  </a:solidFill>
                  <a:latin typeface="Calibri"/>
                  <a:ea typeface="Calibri"/>
                  <a:cs typeface="Calibri"/>
                  <a:sym typeface="Calibri"/>
                </a:rPr>
                <a:t>Photo by Perfecto Capucine: </a:t>
              </a:r>
              <a:r>
                <a:rPr lang="en" sz="200">
                  <a:solidFill>
                    <a:schemeClr val="dk2"/>
                  </a:solidFill>
                  <a:uFill>
                    <a:noFill/>
                  </a:uFill>
                  <a:latin typeface="Calibri"/>
                  <a:ea typeface="Calibri"/>
                  <a:cs typeface="Calibri"/>
                  <a:sym typeface="Calibri"/>
                  <a:hlinkClick r:id="rId6">
                    <a:extLst>
                      <a:ext uri="{A12FA001-AC4F-418D-AE19-62706E023703}">
                        <ahyp:hlinkClr val="tx"/>
                      </a:ext>
                    </a:extLst>
                  </a:hlinkClick>
                </a:rPr>
                <a:t>https://www.pexels.com/photo/black-kobo-aura-one-tablet-with-box-1475296/</a:t>
              </a:r>
              <a:endParaRPr sz="200">
                <a:solidFill>
                  <a:schemeClr val="dk2"/>
                </a:solidFill>
                <a:latin typeface="Calibri"/>
                <a:ea typeface="Calibri"/>
                <a:cs typeface="Calibri"/>
                <a:sym typeface="Calibri"/>
              </a:endParaRPr>
            </a:p>
            <a:p>
              <a:pPr indent="0" lvl="0" marL="0" rtl="0" algn="l">
                <a:spcBef>
                  <a:spcPts val="0"/>
                </a:spcBef>
                <a:spcAft>
                  <a:spcPts val="0"/>
                </a:spcAft>
                <a:buNone/>
              </a:pPr>
              <a:r>
                <a:t/>
              </a:r>
              <a:endParaRPr sz="1050">
                <a:solidFill>
                  <a:schemeClr val="dk1"/>
                </a:solidFill>
                <a:latin typeface="Roboto"/>
                <a:ea typeface="Roboto"/>
                <a:cs typeface="Roboto"/>
                <a:sym typeface="Roboto"/>
              </a:endParaRPr>
            </a:p>
          </p:txBody>
        </p:sp>
      </p:grpSp>
      <p:sp>
        <p:nvSpPr>
          <p:cNvPr id="237" name="Google Shape;237;p30">
            <a:hlinkClick action="ppaction://hlinksldjump" r:id="rId7"/>
          </p:cNvPr>
          <p:cNvSpPr/>
          <p:nvPr/>
        </p:nvSpPr>
        <p:spPr>
          <a:xfrm>
            <a:off x="4975" y="-29900"/>
            <a:ext cx="9144000" cy="51786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241" name="Shape 241"/>
        <p:cNvGrpSpPr/>
        <p:nvPr/>
      </p:nvGrpSpPr>
      <p:grpSpPr>
        <a:xfrm>
          <a:off x="0" y="0"/>
          <a:ext cx="0" cy="0"/>
          <a:chOff x="0" y="0"/>
          <a:chExt cx="0" cy="0"/>
        </a:xfrm>
      </p:grpSpPr>
      <p:sp>
        <p:nvSpPr>
          <p:cNvPr id="242" name="Google Shape;242;p31"/>
          <p:cNvSpPr txBox="1"/>
          <p:nvPr>
            <p:ph type="title"/>
          </p:nvPr>
        </p:nvSpPr>
        <p:spPr>
          <a:xfrm>
            <a:off x="3555600" y="189996"/>
            <a:ext cx="2308500" cy="570300"/>
          </a:xfrm>
          <a:prstGeom prst="rect">
            <a:avLst/>
          </a:prstGeom>
          <a:noFill/>
          <a:ln>
            <a:noFill/>
          </a:ln>
        </p:spPr>
        <p:txBody>
          <a:bodyPr anchorCtr="0" anchor="b" bIns="34275" lIns="68575" spcFirstLastPara="1" rIns="68575" wrap="square" tIns="34275">
            <a:normAutofit/>
          </a:bodyPr>
          <a:lstStyle/>
          <a:p>
            <a:pPr indent="0" lvl="0" marL="0" rtl="0" algn="l">
              <a:lnSpc>
                <a:spcPct val="85000"/>
              </a:lnSpc>
              <a:spcBef>
                <a:spcPts val="0"/>
              </a:spcBef>
              <a:spcAft>
                <a:spcPts val="0"/>
              </a:spcAft>
              <a:buClr>
                <a:srgbClr val="3F3F3F"/>
              </a:buClr>
              <a:buSzPts val="3600"/>
              <a:buFont typeface="Arial"/>
              <a:buNone/>
            </a:pPr>
            <a:r>
              <a:rPr lang="en" sz="3600">
                <a:solidFill>
                  <a:srgbClr val="3F3F3F"/>
                </a:solidFill>
              </a:rPr>
              <a:t>Headsets</a:t>
            </a:r>
            <a:endParaRPr sz="3600">
              <a:solidFill>
                <a:srgbClr val="3F3F3F"/>
              </a:solidFill>
            </a:endParaRPr>
          </a:p>
        </p:txBody>
      </p:sp>
      <p:sp>
        <p:nvSpPr>
          <p:cNvPr id="243" name="Google Shape;243;p31"/>
          <p:cNvSpPr txBox="1"/>
          <p:nvPr>
            <p:ph idx="1" type="body"/>
          </p:nvPr>
        </p:nvSpPr>
        <p:spPr>
          <a:xfrm>
            <a:off x="3555600" y="847668"/>
            <a:ext cx="4869300" cy="1021200"/>
          </a:xfrm>
          <a:prstGeom prst="rect">
            <a:avLst/>
          </a:prstGeom>
          <a:noFill/>
          <a:ln>
            <a:noFill/>
          </a:ln>
        </p:spPr>
        <p:txBody>
          <a:bodyPr anchorCtr="0" anchor="t" bIns="34275" lIns="0" spcFirstLastPara="1" rIns="0" wrap="square" tIns="34275">
            <a:normAutofit/>
          </a:bodyPr>
          <a:lstStyle/>
          <a:p>
            <a:pPr indent="-311150" lvl="0" marL="457200" rtl="0" algn="l">
              <a:lnSpc>
                <a:spcPct val="115000"/>
              </a:lnSpc>
              <a:spcBef>
                <a:spcPts val="0"/>
              </a:spcBef>
              <a:spcAft>
                <a:spcPts val="0"/>
              </a:spcAft>
              <a:buClr>
                <a:schemeClr val="dk1"/>
              </a:buClr>
              <a:buSzPts val="1300"/>
              <a:buChar char="➢"/>
            </a:pPr>
            <a:r>
              <a:rPr lang="en" sz="1200">
                <a:solidFill>
                  <a:schemeClr val="dk1"/>
                </a:solidFill>
              </a:rPr>
              <a:t>Bluetooth connects Headphones or earbuds to other devices</a:t>
            </a:r>
            <a:endParaRPr sz="1200">
              <a:solidFill>
                <a:schemeClr val="dk1"/>
              </a:solidFill>
            </a:endParaRPr>
          </a:p>
          <a:p>
            <a:pPr indent="-311150" lvl="0" marL="457200" rtl="0" algn="l">
              <a:lnSpc>
                <a:spcPct val="115000"/>
              </a:lnSpc>
              <a:spcBef>
                <a:spcPts val="0"/>
              </a:spcBef>
              <a:spcAft>
                <a:spcPts val="0"/>
              </a:spcAft>
              <a:buClr>
                <a:schemeClr val="dk1"/>
              </a:buClr>
              <a:buSzPts val="1300"/>
              <a:buChar char="➢"/>
            </a:pPr>
            <a:r>
              <a:rPr lang="en" sz="1200">
                <a:solidFill>
                  <a:schemeClr val="dk1"/>
                </a:solidFill>
              </a:rPr>
              <a:t>Often wireless and may or may not have a wired option</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Popular Brands: Apple / Beats, </a:t>
            </a:r>
            <a:r>
              <a:rPr lang="en" sz="1200">
                <a:solidFill>
                  <a:schemeClr val="dk1"/>
                </a:solidFill>
              </a:rPr>
              <a:t>Sony, Samsung, Logitech, Steel Series, BlueParrot, Skullcandy</a:t>
            </a:r>
            <a:endParaRPr sz="1200">
              <a:solidFill>
                <a:schemeClr val="dk1"/>
              </a:solidFill>
            </a:endParaRPr>
          </a:p>
        </p:txBody>
      </p:sp>
      <p:sp>
        <p:nvSpPr>
          <p:cNvPr id="244" name="Google Shape;244;p31">
            <a:hlinkClick action="ppaction://hlinksldjump" r:id="rId3"/>
          </p:cNvPr>
          <p:cNvSpPr/>
          <p:nvPr/>
        </p:nvSpPr>
        <p:spPr>
          <a:xfrm>
            <a:off x="3632850" y="1846600"/>
            <a:ext cx="1774500" cy="34380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2"/>
                </a:solidFill>
                <a:uFill>
                  <a:noFill/>
                </a:uFill>
                <a:latin typeface="Calibri"/>
                <a:ea typeface="Calibri"/>
                <a:cs typeface="Calibri"/>
                <a:sym typeface="Calibri"/>
                <a:hlinkClick action="ppaction://hlinksldjump" r:id="rId4">
                  <a:extLst>
                    <a:ext uri="{A12FA001-AC4F-418D-AE19-62706E023703}">
                      <ahyp:hlinkClr val="tx"/>
                    </a:ext>
                  </a:extLst>
                </a:hlinkClick>
              </a:rPr>
              <a:t>Explore Other Mobile Devices</a:t>
            </a:r>
            <a:endParaRPr sz="1000">
              <a:solidFill>
                <a:schemeClr val="lt2"/>
              </a:solidFill>
              <a:latin typeface="Calibri"/>
              <a:ea typeface="Calibri"/>
              <a:cs typeface="Calibri"/>
              <a:sym typeface="Calibri"/>
            </a:endParaRPr>
          </a:p>
        </p:txBody>
      </p:sp>
      <p:grpSp>
        <p:nvGrpSpPr>
          <p:cNvPr id="245" name="Google Shape;245;p31"/>
          <p:cNvGrpSpPr/>
          <p:nvPr/>
        </p:nvGrpSpPr>
        <p:grpSpPr>
          <a:xfrm>
            <a:off x="215656" y="2825962"/>
            <a:ext cx="2536338" cy="2466558"/>
            <a:chOff x="5582525" y="1136125"/>
            <a:chExt cx="3463050" cy="4102725"/>
          </a:xfrm>
        </p:grpSpPr>
        <p:pic>
          <p:nvPicPr>
            <p:cNvPr id="246" name="Google Shape;246;p31"/>
            <p:cNvPicPr preferRelativeResize="0"/>
            <p:nvPr/>
          </p:nvPicPr>
          <p:blipFill rotWithShape="1">
            <a:blip r:embed="rId5">
              <a:alphaModFix/>
            </a:blip>
            <a:srcRect b="12563" l="0" r="0" t="18403"/>
            <a:stretch/>
          </p:blipFill>
          <p:spPr>
            <a:xfrm>
              <a:off x="5617425" y="1136125"/>
              <a:ext cx="3428150" cy="3533650"/>
            </a:xfrm>
            <a:prstGeom prst="rect">
              <a:avLst/>
            </a:prstGeom>
            <a:noFill/>
            <a:ln>
              <a:noFill/>
            </a:ln>
            <a:effectLst>
              <a:outerShdw blurRad="57150" rotWithShape="0" algn="bl" dir="5400000" dist="19050">
                <a:srgbClr val="000000">
                  <a:alpha val="50000"/>
                </a:srgbClr>
              </a:outerShdw>
            </a:effectLst>
          </p:spPr>
        </p:pic>
        <p:sp>
          <p:nvSpPr>
            <p:cNvPr id="247" name="Google Shape;247;p31"/>
            <p:cNvSpPr txBox="1"/>
            <p:nvPr/>
          </p:nvSpPr>
          <p:spPr>
            <a:xfrm>
              <a:off x="5582525" y="4605250"/>
              <a:ext cx="2870700" cy="63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
                  <a:solidFill>
                    <a:schemeClr val="dk2"/>
                  </a:solidFill>
                  <a:latin typeface="Calibri"/>
                  <a:ea typeface="Calibri"/>
                  <a:cs typeface="Calibri"/>
                  <a:sym typeface="Calibri"/>
                </a:rPr>
                <a:t>Photo by Kevin B: </a:t>
              </a:r>
              <a:r>
                <a:rPr lang="en" sz="200">
                  <a:solidFill>
                    <a:schemeClr val="dk2"/>
                  </a:solidFill>
                  <a:uFill>
                    <a:noFill/>
                  </a:uFill>
                  <a:latin typeface="Calibri"/>
                  <a:ea typeface="Calibri"/>
                  <a:cs typeface="Calibri"/>
                  <a:sym typeface="Calibri"/>
                  <a:hlinkClick r:id="rId6">
                    <a:extLst>
                      <a:ext uri="{A12FA001-AC4F-418D-AE19-62706E023703}">
                        <ahyp:hlinkClr val="tx"/>
                      </a:ext>
                    </a:extLst>
                  </a:hlinkClick>
                </a:rPr>
                <a:t>https://www.pexels.com/photo/choice-of-headphones-16729742/</a:t>
              </a:r>
              <a:endParaRPr sz="200">
                <a:solidFill>
                  <a:schemeClr val="dk2"/>
                </a:solidFill>
                <a:latin typeface="Calibri"/>
                <a:ea typeface="Calibri"/>
                <a:cs typeface="Calibri"/>
                <a:sym typeface="Calibri"/>
              </a:endParaRPr>
            </a:p>
            <a:p>
              <a:pPr indent="0" lvl="0" marL="0" rtl="0" algn="l">
                <a:spcBef>
                  <a:spcPts val="0"/>
                </a:spcBef>
                <a:spcAft>
                  <a:spcPts val="0"/>
                </a:spcAft>
                <a:buNone/>
              </a:pPr>
              <a:r>
                <a:t/>
              </a:r>
              <a:endParaRPr sz="1050">
                <a:solidFill>
                  <a:schemeClr val="dk1"/>
                </a:solidFill>
                <a:latin typeface="Roboto"/>
                <a:ea typeface="Roboto"/>
                <a:cs typeface="Roboto"/>
                <a:sym typeface="Roboto"/>
              </a:endParaRPr>
            </a:p>
          </p:txBody>
        </p:sp>
      </p:grpSp>
      <p:grpSp>
        <p:nvGrpSpPr>
          <p:cNvPr id="248" name="Google Shape;248;p31"/>
          <p:cNvGrpSpPr/>
          <p:nvPr/>
        </p:nvGrpSpPr>
        <p:grpSpPr>
          <a:xfrm>
            <a:off x="285152" y="234192"/>
            <a:ext cx="2397352" cy="2412302"/>
            <a:chOff x="1869000" y="1973675"/>
            <a:chExt cx="3568551" cy="3361625"/>
          </a:xfrm>
        </p:grpSpPr>
        <p:pic>
          <p:nvPicPr>
            <p:cNvPr id="249" name="Google Shape;249;p31"/>
            <p:cNvPicPr preferRelativeResize="0"/>
            <p:nvPr/>
          </p:nvPicPr>
          <p:blipFill rotWithShape="1">
            <a:blip r:embed="rId7">
              <a:alphaModFix/>
            </a:blip>
            <a:srcRect b="13078" l="26743" r="22092" t="30526"/>
            <a:stretch/>
          </p:blipFill>
          <p:spPr>
            <a:xfrm>
              <a:off x="1928825" y="1973675"/>
              <a:ext cx="3508726" cy="2900701"/>
            </a:xfrm>
            <a:prstGeom prst="rect">
              <a:avLst/>
            </a:prstGeom>
            <a:noFill/>
            <a:ln>
              <a:noFill/>
            </a:ln>
            <a:effectLst>
              <a:outerShdw blurRad="57150" rotWithShape="0" algn="bl" dir="5400000" dist="19050">
                <a:srgbClr val="000000">
                  <a:alpha val="50000"/>
                </a:srgbClr>
              </a:outerShdw>
            </a:effectLst>
          </p:spPr>
        </p:pic>
        <p:sp>
          <p:nvSpPr>
            <p:cNvPr id="250" name="Google Shape;250;p31"/>
            <p:cNvSpPr txBox="1"/>
            <p:nvPr/>
          </p:nvSpPr>
          <p:spPr>
            <a:xfrm>
              <a:off x="1869000" y="4804600"/>
              <a:ext cx="2870700" cy="530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
                  <a:solidFill>
                    <a:schemeClr val="dk2"/>
                  </a:solidFill>
                  <a:latin typeface="Calibri"/>
                  <a:ea typeface="Calibri"/>
                  <a:cs typeface="Calibri"/>
                  <a:sym typeface="Calibri"/>
                </a:rPr>
                <a:t>Photo by Dina Nasyrova: </a:t>
              </a:r>
              <a:r>
                <a:rPr lang="en" sz="200">
                  <a:solidFill>
                    <a:schemeClr val="dk2"/>
                  </a:solidFill>
                  <a:uFill>
                    <a:noFill/>
                  </a:uFill>
                  <a:latin typeface="Calibri"/>
                  <a:ea typeface="Calibri"/>
                  <a:cs typeface="Calibri"/>
                  <a:sym typeface="Calibri"/>
                  <a:hlinkClick r:id="rId8">
                    <a:extLst>
                      <a:ext uri="{A12FA001-AC4F-418D-AE19-62706E023703}">
                        <ahyp:hlinkClr val="tx"/>
                      </a:ext>
                    </a:extLst>
                  </a:hlinkClick>
                </a:rPr>
                <a:t>https://www.pexels.com/photo/white-apple-airpods-on-white-table-3825517/</a:t>
              </a:r>
              <a:endParaRPr sz="200">
                <a:solidFill>
                  <a:schemeClr val="dk2"/>
                </a:solidFill>
                <a:latin typeface="Calibri"/>
                <a:ea typeface="Calibri"/>
                <a:cs typeface="Calibri"/>
                <a:sym typeface="Calibri"/>
              </a:endParaRPr>
            </a:p>
            <a:p>
              <a:pPr indent="0" lvl="0" marL="0" rtl="0" algn="l">
                <a:spcBef>
                  <a:spcPts val="0"/>
                </a:spcBef>
                <a:spcAft>
                  <a:spcPts val="0"/>
                </a:spcAft>
                <a:buNone/>
              </a:pPr>
              <a:r>
                <a:t/>
              </a:r>
              <a:endParaRPr sz="1050">
                <a:solidFill>
                  <a:schemeClr val="dk1"/>
                </a:solidFill>
                <a:latin typeface="Roboto"/>
                <a:ea typeface="Roboto"/>
                <a:cs typeface="Roboto"/>
                <a:sym typeface="Roboto"/>
              </a:endParaRPr>
            </a:p>
          </p:txBody>
        </p:sp>
      </p:grpSp>
      <p:cxnSp>
        <p:nvCxnSpPr>
          <p:cNvPr id="251" name="Google Shape;251;p31"/>
          <p:cNvCxnSpPr/>
          <p:nvPr/>
        </p:nvCxnSpPr>
        <p:spPr>
          <a:xfrm>
            <a:off x="3632850" y="722675"/>
            <a:ext cx="4745400" cy="0"/>
          </a:xfrm>
          <a:prstGeom prst="straightConnector1">
            <a:avLst/>
          </a:prstGeom>
          <a:noFill/>
          <a:ln cap="flat" cmpd="sng" w="9525">
            <a:solidFill>
              <a:srgbClr val="888888"/>
            </a:solidFill>
            <a:prstDash val="solid"/>
            <a:round/>
            <a:headEnd len="med" w="med" type="none"/>
            <a:tailEnd len="med" w="med" type="none"/>
          </a:ln>
        </p:spPr>
      </p:cxnSp>
      <p:sp>
        <p:nvSpPr>
          <p:cNvPr id="252" name="Google Shape;252;p31">
            <a:hlinkClick action="ppaction://hlinksldjump" r:id="rId9"/>
          </p:cNvPr>
          <p:cNvSpPr/>
          <p:nvPr/>
        </p:nvSpPr>
        <p:spPr>
          <a:xfrm>
            <a:off x="4975" y="5125"/>
            <a:ext cx="9144000" cy="51435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256" name="Shape 256"/>
        <p:cNvGrpSpPr/>
        <p:nvPr/>
      </p:nvGrpSpPr>
      <p:grpSpPr>
        <a:xfrm>
          <a:off x="0" y="0"/>
          <a:ext cx="0" cy="0"/>
          <a:chOff x="0" y="0"/>
          <a:chExt cx="0" cy="0"/>
        </a:xfrm>
      </p:grpSpPr>
      <p:sp>
        <p:nvSpPr>
          <p:cNvPr id="257" name="Google Shape;257;p32"/>
          <p:cNvSpPr txBox="1"/>
          <p:nvPr>
            <p:ph type="title"/>
          </p:nvPr>
        </p:nvSpPr>
        <p:spPr>
          <a:xfrm>
            <a:off x="822960" y="214952"/>
            <a:ext cx="7543800" cy="1088100"/>
          </a:xfrm>
          <a:prstGeom prst="rect">
            <a:avLst/>
          </a:prstGeom>
          <a:noFill/>
          <a:ln>
            <a:noFill/>
          </a:ln>
        </p:spPr>
        <p:txBody>
          <a:bodyPr anchorCtr="0" anchor="b" bIns="34275" lIns="68575" spcFirstLastPara="1" rIns="68575" wrap="square" tIns="34275">
            <a:normAutofit/>
          </a:bodyPr>
          <a:lstStyle/>
          <a:p>
            <a:pPr indent="0" lvl="0" marL="0" rtl="0" algn="l">
              <a:lnSpc>
                <a:spcPct val="85000"/>
              </a:lnSpc>
              <a:spcBef>
                <a:spcPts val="0"/>
              </a:spcBef>
              <a:spcAft>
                <a:spcPts val="0"/>
              </a:spcAft>
              <a:buClr>
                <a:srgbClr val="3F3F3F"/>
              </a:buClr>
              <a:buSzPts val="3600"/>
              <a:buFont typeface="Arial"/>
              <a:buNone/>
            </a:pPr>
            <a:r>
              <a:rPr lang="en"/>
              <a:t>GPS</a:t>
            </a:r>
            <a:endParaRPr/>
          </a:p>
        </p:txBody>
      </p:sp>
      <p:sp>
        <p:nvSpPr>
          <p:cNvPr id="258" name="Google Shape;258;p32"/>
          <p:cNvSpPr txBox="1"/>
          <p:nvPr>
            <p:ph idx="1" type="body"/>
          </p:nvPr>
        </p:nvSpPr>
        <p:spPr>
          <a:xfrm>
            <a:off x="822950" y="1394250"/>
            <a:ext cx="7543800" cy="1406700"/>
          </a:xfrm>
          <a:prstGeom prst="rect">
            <a:avLst/>
          </a:prstGeom>
          <a:noFill/>
          <a:ln>
            <a:noFill/>
          </a:ln>
        </p:spPr>
        <p:txBody>
          <a:bodyPr anchorCtr="0" anchor="t" bIns="34275" lIns="0" spcFirstLastPara="1" rIns="0" wrap="square" tIns="34275">
            <a:normAutofit/>
          </a:bodyPr>
          <a:lstStyle/>
          <a:p>
            <a:pPr indent="-304800" lvl="0" marL="457200" rtl="0" algn="l">
              <a:lnSpc>
                <a:spcPct val="115000"/>
              </a:lnSpc>
              <a:spcBef>
                <a:spcPts val="0"/>
              </a:spcBef>
              <a:spcAft>
                <a:spcPts val="0"/>
              </a:spcAft>
              <a:buClr>
                <a:schemeClr val="dk1"/>
              </a:buClr>
              <a:buSzPts val="1200"/>
              <a:buChar char="➢"/>
            </a:pPr>
            <a:r>
              <a:rPr lang="en" sz="1200">
                <a:solidFill>
                  <a:schemeClr val="dk1"/>
                </a:solidFill>
              </a:rPr>
              <a:t>Directional devices </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Can be included on a smartphone or stand-alone </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Read data from maps and locations to help users navigate to a desired location. </a:t>
            </a:r>
            <a:endParaRPr sz="1200">
              <a:solidFill>
                <a:schemeClr val="dk1"/>
              </a:solidFill>
            </a:endParaRPr>
          </a:p>
        </p:txBody>
      </p:sp>
      <p:sp>
        <p:nvSpPr>
          <p:cNvPr id="259" name="Google Shape;259;p32">
            <a:hlinkClick action="ppaction://hlinksldjump" r:id="rId3"/>
          </p:cNvPr>
          <p:cNvSpPr/>
          <p:nvPr/>
        </p:nvSpPr>
        <p:spPr>
          <a:xfrm>
            <a:off x="927625" y="2145650"/>
            <a:ext cx="1774500" cy="34380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2"/>
                </a:solidFill>
                <a:uFill>
                  <a:noFill/>
                </a:uFill>
                <a:latin typeface="Calibri"/>
                <a:ea typeface="Calibri"/>
                <a:cs typeface="Calibri"/>
                <a:sym typeface="Calibri"/>
                <a:hlinkClick action="ppaction://hlinksldjump" r:id="rId4">
                  <a:extLst>
                    <a:ext uri="{A12FA001-AC4F-418D-AE19-62706E023703}">
                      <ahyp:hlinkClr val="tx"/>
                    </a:ext>
                  </a:extLst>
                </a:hlinkClick>
              </a:rPr>
              <a:t>Explore Other Mobile Devices</a:t>
            </a:r>
            <a:endParaRPr sz="1000">
              <a:solidFill>
                <a:schemeClr val="lt2"/>
              </a:solidFill>
              <a:latin typeface="Calibri"/>
              <a:ea typeface="Calibri"/>
              <a:cs typeface="Calibri"/>
              <a:sym typeface="Calibri"/>
            </a:endParaRPr>
          </a:p>
        </p:txBody>
      </p:sp>
      <p:grpSp>
        <p:nvGrpSpPr>
          <p:cNvPr id="260" name="Google Shape;260;p32"/>
          <p:cNvGrpSpPr/>
          <p:nvPr/>
        </p:nvGrpSpPr>
        <p:grpSpPr>
          <a:xfrm>
            <a:off x="5577100" y="2175150"/>
            <a:ext cx="3487077" cy="2608875"/>
            <a:chOff x="5322925" y="2073325"/>
            <a:chExt cx="3487077" cy="2608875"/>
          </a:xfrm>
        </p:grpSpPr>
        <p:pic>
          <p:nvPicPr>
            <p:cNvPr id="261" name="Google Shape;261;p32"/>
            <p:cNvPicPr preferRelativeResize="0"/>
            <p:nvPr/>
          </p:nvPicPr>
          <p:blipFill>
            <a:blip r:embed="rId5">
              <a:alphaModFix/>
            </a:blip>
            <a:stretch>
              <a:fillRect/>
            </a:stretch>
          </p:blipFill>
          <p:spPr>
            <a:xfrm>
              <a:off x="5385101" y="2073325"/>
              <a:ext cx="3424901" cy="2282700"/>
            </a:xfrm>
            <a:prstGeom prst="rect">
              <a:avLst/>
            </a:prstGeom>
            <a:noFill/>
            <a:ln>
              <a:noFill/>
            </a:ln>
            <a:effectLst>
              <a:outerShdw blurRad="57150" rotWithShape="0" algn="bl" dir="5400000" dist="19050">
                <a:srgbClr val="000000">
                  <a:alpha val="50000"/>
                </a:srgbClr>
              </a:outerShdw>
            </a:effectLst>
          </p:spPr>
        </p:pic>
        <p:sp>
          <p:nvSpPr>
            <p:cNvPr id="262" name="Google Shape;262;p32"/>
            <p:cNvSpPr txBox="1"/>
            <p:nvPr/>
          </p:nvSpPr>
          <p:spPr>
            <a:xfrm>
              <a:off x="5322925" y="4301200"/>
              <a:ext cx="2870700" cy="381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
                  <a:solidFill>
                    <a:schemeClr val="dk2"/>
                  </a:solidFill>
                  <a:latin typeface="Calibri"/>
                  <a:ea typeface="Calibri"/>
                  <a:cs typeface="Calibri"/>
                  <a:sym typeface="Calibri"/>
                </a:rPr>
                <a:t>Photo by Mike Bird: </a:t>
              </a:r>
              <a:r>
                <a:rPr lang="en" sz="200">
                  <a:solidFill>
                    <a:schemeClr val="dk2"/>
                  </a:solidFill>
                  <a:uFill>
                    <a:noFill/>
                  </a:uFill>
                  <a:latin typeface="Calibri"/>
                  <a:ea typeface="Calibri"/>
                  <a:cs typeface="Calibri"/>
                  <a:sym typeface="Calibri"/>
                  <a:hlinkClick r:id="rId6">
                    <a:extLst>
                      <a:ext uri="{A12FA001-AC4F-418D-AE19-62706E023703}">
                        <ahyp:hlinkClr val="tx"/>
                      </a:ext>
                    </a:extLst>
                  </a:hlinkClick>
                </a:rPr>
                <a:t>https://www.pexels.com/photo/turned-on-black-gps-monitor-244822/</a:t>
              </a:r>
              <a:endParaRPr sz="200">
                <a:solidFill>
                  <a:schemeClr val="dk2"/>
                </a:solidFill>
                <a:latin typeface="Calibri"/>
                <a:ea typeface="Calibri"/>
                <a:cs typeface="Calibri"/>
                <a:sym typeface="Calibri"/>
              </a:endParaRPr>
            </a:p>
            <a:p>
              <a:pPr indent="0" lvl="0" marL="0" rtl="0" algn="l">
                <a:spcBef>
                  <a:spcPts val="0"/>
                </a:spcBef>
                <a:spcAft>
                  <a:spcPts val="0"/>
                </a:spcAft>
                <a:buNone/>
              </a:pPr>
              <a:r>
                <a:t/>
              </a:r>
              <a:endParaRPr sz="1050">
                <a:solidFill>
                  <a:schemeClr val="dk1"/>
                </a:solidFill>
                <a:latin typeface="Roboto"/>
                <a:ea typeface="Roboto"/>
                <a:cs typeface="Roboto"/>
                <a:sym typeface="Roboto"/>
              </a:endParaRPr>
            </a:p>
          </p:txBody>
        </p:sp>
      </p:grpSp>
      <p:grpSp>
        <p:nvGrpSpPr>
          <p:cNvPr id="263" name="Google Shape;263;p32"/>
          <p:cNvGrpSpPr/>
          <p:nvPr/>
        </p:nvGrpSpPr>
        <p:grpSpPr>
          <a:xfrm>
            <a:off x="175075" y="2611600"/>
            <a:ext cx="3139997" cy="2351825"/>
            <a:chOff x="966900" y="2684225"/>
            <a:chExt cx="3139997" cy="2351825"/>
          </a:xfrm>
        </p:grpSpPr>
        <p:pic>
          <p:nvPicPr>
            <p:cNvPr id="264" name="Google Shape;264;p32"/>
            <p:cNvPicPr preferRelativeResize="0"/>
            <p:nvPr/>
          </p:nvPicPr>
          <p:blipFill>
            <a:blip r:embed="rId7">
              <a:alphaModFix/>
            </a:blip>
            <a:stretch>
              <a:fillRect/>
            </a:stretch>
          </p:blipFill>
          <p:spPr>
            <a:xfrm>
              <a:off x="1049525" y="2684225"/>
              <a:ext cx="3057372" cy="2037750"/>
            </a:xfrm>
            <a:prstGeom prst="rect">
              <a:avLst/>
            </a:prstGeom>
            <a:noFill/>
            <a:ln>
              <a:noFill/>
            </a:ln>
            <a:effectLst>
              <a:outerShdw blurRad="57150" rotWithShape="0" algn="bl" dir="5400000" dist="19050">
                <a:srgbClr val="000000">
                  <a:alpha val="50000"/>
                </a:srgbClr>
              </a:outerShdw>
            </a:effectLst>
          </p:spPr>
        </p:pic>
        <p:sp>
          <p:nvSpPr>
            <p:cNvPr id="265" name="Google Shape;265;p32"/>
            <p:cNvSpPr txBox="1"/>
            <p:nvPr/>
          </p:nvSpPr>
          <p:spPr>
            <a:xfrm>
              <a:off x="966900" y="4655050"/>
              <a:ext cx="2870700" cy="381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
                  <a:solidFill>
                    <a:schemeClr val="dk2"/>
                  </a:solidFill>
                  <a:latin typeface="Calibri"/>
                  <a:ea typeface="Calibri"/>
                  <a:cs typeface="Calibri"/>
                  <a:sym typeface="Calibri"/>
                </a:rPr>
                <a:t>Photo by Gaspar Zaldo: </a:t>
              </a:r>
              <a:r>
                <a:rPr lang="en" sz="200">
                  <a:solidFill>
                    <a:schemeClr val="dk2"/>
                  </a:solidFill>
                  <a:uFill>
                    <a:noFill/>
                  </a:uFill>
                  <a:latin typeface="Calibri"/>
                  <a:ea typeface="Calibri"/>
                  <a:cs typeface="Calibri"/>
                  <a:sym typeface="Calibri"/>
                  <a:hlinkClick r:id="rId8">
                    <a:extLst>
                      <a:ext uri="{A12FA001-AC4F-418D-AE19-62706E023703}">
                        <ahyp:hlinkClr val="tx"/>
                      </a:ext>
                    </a:extLst>
                  </a:hlinkClick>
                </a:rPr>
                <a:t>https://www.pexels.com/photo/man-touching-an-electronic-device-in-a-boat-11315278/</a:t>
              </a:r>
              <a:endParaRPr sz="200">
                <a:solidFill>
                  <a:schemeClr val="dk2"/>
                </a:solidFill>
                <a:latin typeface="Calibri"/>
                <a:ea typeface="Calibri"/>
                <a:cs typeface="Calibri"/>
                <a:sym typeface="Calibri"/>
              </a:endParaRPr>
            </a:p>
            <a:p>
              <a:pPr indent="0" lvl="0" marL="0" rtl="0" algn="l">
                <a:spcBef>
                  <a:spcPts val="0"/>
                </a:spcBef>
                <a:spcAft>
                  <a:spcPts val="0"/>
                </a:spcAft>
                <a:buNone/>
              </a:pPr>
              <a:r>
                <a:t/>
              </a:r>
              <a:endParaRPr sz="1050">
                <a:solidFill>
                  <a:schemeClr val="dk1"/>
                </a:solidFill>
                <a:latin typeface="Roboto"/>
                <a:ea typeface="Roboto"/>
                <a:cs typeface="Roboto"/>
                <a:sym typeface="Roboto"/>
              </a:endParaRPr>
            </a:p>
          </p:txBody>
        </p:sp>
      </p:grpSp>
      <p:sp>
        <p:nvSpPr>
          <p:cNvPr id="266" name="Google Shape;266;p32">
            <a:hlinkClick action="ppaction://hlinksldjump" r:id="rId9"/>
          </p:cNvPr>
          <p:cNvSpPr/>
          <p:nvPr/>
        </p:nvSpPr>
        <p:spPr>
          <a:xfrm>
            <a:off x="0" y="-29900"/>
            <a:ext cx="9148800" cy="51783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270" name="Shape 270"/>
        <p:cNvGrpSpPr/>
        <p:nvPr/>
      </p:nvGrpSpPr>
      <p:grpSpPr>
        <a:xfrm>
          <a:off x="0" y="0"/>
          <a:ext cx="0" cy="0"/>
          <a:chOff x="0" y="0"/>
          <a:chExt cx="0" cy="0"/>
        </a:xfrm>
      </p:grpSpPr>
      <p:sp>
        <p:nvSpPr>
          <p:cNvPr id="271" name="Google Shape;271;p33"/>
          <p:cNvSpPr txBox="1"/>
          <p:nvPr>
            <p:ph type="title"/>
          </p:nvPr>
        </p:nvSpPr>
        <p:spPr>
          <a:xfrm>
            <a:off x="822960" y="214952"/>
            <a:ext cx="7543800" cy="1088100"/>
          </a:xfrm>
          <a:prstGeom prst="rect">
            <a:avLst/>
          </a:prstGeom>
          <a:noFill/>
          <a:ln>
            <a:noFill/>
          </a:ln>
        </p:spPr>
        <p:txBody>
          <a:bodyPr anchorCtr="0" anchor="b" bIns="34275" lIns="68575" spcFirstLastPara="1" rIns="68575" wrap="square" tIns="34275">
            <a:normAutofit/>
          </a:bodyPr>
          <a:lstStyle/>
          <a:p>
            <a:pPr indent="0" lvl="0" marL="0" rtl="0" algn="l">
              <a:lnSpc>
                <a:spcPct val="85000"/>
              </a:lnSpc>
              <a:spcBef>
                <a:spcPts val="0"/>
              </a:spcBef>
              <a:spcAft>
                <a:spcPts val="0"/>
              </a:spcAft>
              <a:buClr>
                <a:srgbClr val="3F3F3F"/>
              </a:buClr>
              <a:buSzPts val="3600"/>
              <a:buFont typeface="Arial"/>
              <a:buNone/>
            </a:pPr>
            <a:r>
              <a:rPr lang="en"/>
              <a:t>Cameras</a:t>
            </a:r>
            <a:endParaRPr/>
          </a:p>
        </p:txBody>
      </p:sp>
      <p:sp>
        <p:nvSpPr>
          <p:cNvPr id="272" name="Google Shape;272;p33"/>
          <p:cNvSpPr txBox="1"/>
          <p:nvPr>
            <p:ph idx="1" type="body"/>
          </p:nvPr>
        </p:nvSpPr>
        <p:spPr>
          <a:xfrm>
            <a:off x="892725" y="1414200"/>
            <a:ext cx="7543800" cy="1157400"/>
          </a:xfrm>
          <a:prstGeom prst="rect">
            <a:avLst/>
          </a:prstGeom>
          <a:noFill/>
          <a:ln>
            <a:noFill/>
          </a:ln>
        </p:spPr>
        <p:txBody>
          <a:bodyPr anchorCtr="0" anchor="t" bIns="34275" lIns="0" spcFirstLastPara="1" rIns="0" wrap="square" tIns="34275">
            <a:normAutofit/>
          </a:bodyPr>
          <a:lstStyle/>
          <a:p>
            <a:pPr indent="-311150" lvl="0" marL="457200" rtl="0" algn="l">
              <a:lnSpc>
                <a:spcPct val="115000"/>
              </a:lnSpc>
              <a:spcBef>
                <a:spcPts val="0"/>
              </a:spcBef>
              <a:spcAft>
                <a:spcPts val="0"/>
              </a:spcAft>
              <a:buClr>
                <a:schemeClr val="dk1"/>
              </a:buClr>
              <a:buSzPts val="1300"/>
              <a:buChar char="➢"/>
            </a:pPr>
            <a:r>
              <a:rPr lang="en" sz="1200">
                <a:solidFill>
                  <a:schemeClr val="dk1"/>
                </a:solidFill>
              </a:rPr>
              <a:t>Capture images </a:t>
            </a:r>
            <a:endParaRPr sz="1200">
              <a:solidFill>
                <a:schemeClr val="dk1"/>
              </a:solidFill>
            </a:endParaRPr>
          </a:p>
          <a:p>
            <a:pPr indent="-311150" lvl="0" marL="457200" rtl="0" algn="l">
              <a:lnSpc>
                <a:spcPct val="115000"/>
              </a:lnSpc>
              <a:spcBef>
                <a:spcPts val="0"/>
              </a:spcBef>
              <a:spcAft>
                <a:spcPts val="0"/>
              </a:spcAft>
              <a:buClr>
                <a:schemeClr val="dk1"/>
              </a:buClr>
              <a:buSzPts val="1300"/>
              <a:buChar char="➢"/>
            </a:pPr>
            <a:r>
              <a:rPr lang="en" sz="1200">
                <a:solidFill>
                  <a:schemeClr val="dk1"/>
                </a:solidFill>
              </a:rPr>
              <a:t>Can be an </a:t>
            </a:r>
            <a:r>
              <a:rPr lang="en" sz="1200">
                <a:solidFill>
                  <a:schemeClr val="dk1"/>
                </a:solidFill>
              </a:rPr>
              <a:t>addition</a:t>
            </a:r>
            <a:r>
              <a:rPr lang="en" sz="1200">
                <a:solidFill>
                  <a:schemeClr val="dk1"/>
                </a:solidFill>
              </a:rPr>
              <a:t> to smartphones, watches, tablets, or be stand alone </a:t>
            </a:r>
            <a:endParaRPr sz="1200">
              <a:solidFill>
                <a:schemeClr val="dk1"/>
              </a:solidFill>
            </a:endParaRPr>
          </a:p>
          <a:p>
            <a:pPr indent="-311150" lvl="0" marL="457200" rtl="0" algn="l">
              <a:lnSpc>
                <a:spcPct val="115000"/>
              </a:lnSpc>
              <a:spcBef>
                <a:spcPts val="0"/>
              </a:spcBef>
              <a:spcAft>
                <a:spcPts val="0"/>
              </a:spcAft>
              <a:buClr>
                <a:schemeClr val="dk1"/>
              </a:buClr>
              <a:buSzPts val="1300"/>
              <a:buChar char="➢"/>
            </a:pPr>
            <a:r>
              <a:rPr lang="en" sz="1200">
                <a:solidFill>
                  <a:schemeClr val="dk1"/>
                </a:solidFill>
              </a:rPr>
              <a:t>Can save photos immediately to cloud or on device itself</a:t>
            </a:r>
            <a:endParaRPr sz="1300">
              <a:solidFill>
                <a:schemeClr val="dk1"/>
              </a:solidFill>
            </a:endParaRPr>
          </a:p>
        </p:txBody>
      </p:sp>
      <p:sp>
        <p:nvSpPr>
          <p:cNvPr id="273" name="Google Shape;273;p33">
            <a:hlinkClick action="ppaction://hlinksldjump" r:id="rId3"/>
          </p:cNvPr>
          <p:cNvSpPr/>
          <p:nvPr/>
        </p:nvSpPr>
        <p:spPr>
          <a:xfrm>
            <a:off x="967500" y="2130700"/>
            <a:ext cx="1774500" cy="34380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2"/>
                </a:solidFill>
                <a:uFill>
                  <a:noFill/>
                </a:uFill>
                <a:latin typeface="Calibri"/>
                <a:ea typeface="Calibri"/>
                <a:cs typeface="Calibri"/>
                <a:sym typeface="Calibri"/>
                <a:hlinkClick action="ppaction://hlinksldjump" r:id="rId4">
                  <a:extLst>
                    <a:ext uri="{A12FA001-AC4F-418D-AE19-62706E023703}">
                      <ahyp:hlinkClr val="tx"/>
                    </a:ext>
                  </a:extLst>
                </a:hlinkClick>
              </a:rPr>
              <a:t>Explore Other Mobile Devices</a:t>
            </a:r>
            <a:endParaRPr sz="1000">
              <a:solidFill>
                <a:schemeClr val="lt2"/>
              </a:solidFill>
              <a:latin typeface="Calibri"/>
              <a:ea typeface="Calibri"/>
              <a:cs typeface="Calibri"/>
              <a:sym typeface="Calibri"/>
            </a:endParaRPr>
          </a:p>
        </p:txBody>
      </p:sp>
      <p:grpSp>
        <p:nvGrpSpPr>
          <p:cNvPr id="274" name="Google Shape;274;p33"/>
          <p:cNvGrpSpPr/>
          <p:nvPr/>
        </p:nvGrpSpPr>
        <p:grpSpPr>
          <a:xfrm>
            <a:off x="5893550" y="0"/>
            <a:ext cx="3250441" cy="2446925"/>
            <a:chOff x="5238225" y="2090750"/>
            <a:chExt cx="3250441" cy="2446925"/>
          </a:xfrm>
        </p:grpSpPr>
        <p:pic>
          <p:nvPicPr>
            <p:cNvPr id="275" name="Google Shape;275;p33"/>
            <p:cNvPicPr preferRelativeResize="0"/>
            <p:nvPr/>
          </p:nvPicPr>
          <p:blipFill>
            <a:blip r:embed="rId5">
              <a:alphaModFix/>
            </a:blip>
            <a:stretch>
              <a:fillRect/>
            </a:stretch>
          </p:blipFill>
          <p:spPr>
            <a:xfrm>
              <a:off x="5318866" y="2090750"/>
              <a:ext cx="3169800" cy="2112600"/>
            </a:xfrm>
            <a:prstGeom prst="ellipse">
              <a:avLst/>
            </a:prstGeom>
            <a:noFill/>
            <a:ln>
              <a:noFill/>
            </a:ln>
            <a:effectLst>
              <a:outerShdw blurRad="57150" rotWithShape="0" algn="bl" dir="5400000" dist="19050">
                <a:srgbClr val="000000">
                  <a:alpha val="50000"/>
                </a:srgbClr>
              </a:outerShdw>
            </a:effectLst>
          </p:spPr>
        </p:pic>
        <p:sp>
          <p:nvSpPr>
            <p:cNvPr id="276" name="Google Shape;276;p33"/>
            <p:cNvSpPr txBox="1"/>
            <p:nvPr/>
          </p:nvSpPr>
          <p:spPr>
            <a:xfrm>
              <a:off x="5238225" y="4156675"/>
              <a:ext cx="2870700" cy="381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
                  <a:solidFill>
                    <a:schemeClr val="dk2"/>
                  </a:solidFill>
                  <a:latin typeface="Calibri"/>
                  <a:ea typeface="Calibri"/>
                  <a:cs typeface="Calibri"/>
                  <a:sym typeface="Calibri"/>
                </a:rPr>
                <a:t>Photo by Kaique Rocha: </a:t>
              </a:r>
              <a:r>
                <a:rPr lang="en" sz="200">
                  <a:solidFill>
                    <a:schemeClr val="dk2"/>
                  </a:solidFill>
                  <a:uFill>
                    <a:noFill/>
                  </a:uFill>
                  <a:latin typeface="Calibri"/>
                  <a:ea typeface="Calibri"/>
                  <a:cs typeface="Calibri"/>
                  <a:sym typeface="Calibri"/>
                  <a:hlinkClick r:id="rId6">
                    <a:extLst>
                      <a:ext uri="{A12FA001-AC4F-418D-AE19-62706E023703}">
                        <ahyp:hlinkClr val="tx"/>
                      </a:ext>
                    </a:extLst>
                  </a:hlinkClick>
                </a:rPr>
                <a:t>https://www.pexels.com/photo/selective-focus-photography-of-black-canon-camera-displaying-photo-of-red-and-black-building-243757/</a:t>
              </a:r>
              <a:endParaRPr sz="200">
                <a:solidFill>
                  <a:schemeClr val="dk2"/>
                </a:solidFill>
                <a:latin typeface="Calibri"/>
                <a:ea typeface="Calibri"/>
                <a:cs typeface="Calibri"/>
                <a:sym typeface="Calibri"/>
              </a:endParaRPr>
            </a:p>
            <a:p>
              <a:pPr indent="0" lvl="0" marL="0" rtl="0" algn="l">
                <a:spcBef>
                  <a:spcPts val="0"/>
                </a:spcBef>
                <a:spcAft>
                  <a:spcPts val="0"/>
                </a:spcAft>
                <a:buNone/>
              </a:pPr>
              <a:r>
                <a:t/>
              </a:r>
              <a:endParaRPr sz="1050">
                <a:solidFill>
                  <a:schemeClr val="dk1"/>
                </a:solidFill>
                <a:latin typeface="Roboto"/>
                <a:ea typeface="Roboto"/>
                <a:cs typeface="Roboto"/>
                <a:sym typeface="Roboto"/>
              </a:endParaRPr>
            </a:p>
          </p:txBody>
        </p:sp>
      </p:grpSp>
      <p:grpSp>
        <p:nvGrpSpPr>
          <p:cNvPr id="277" name="Google Shape;277;p33"/>
          <p:cNvGrpSpPr/>
          <p:nvPr/>
        </p:nvGrpSpPr>
        <p:grpSpPr>
          <a:xfrm>
            <a:off x="3697475" y="2474500"/>
            <a:ext cx="2870702" cy="2173900"/>
            <a:chOff x="343225" y="2682750"/>
            <a:chExt cx="2870702" cy="2173900"/>
          </a:xfrm>
        </p:grpSpPr>
        <p:pic>
          <p:nvPicPr>
            <p:cNvPr id="278" name="Google Shape;278;p33"/>
            <p:cNvPicPr preferRelativeResize="0"/>
            <p:nvPr/>
          </p:nvPicPr>
          <p:blipFill>
            <a:blip r:embed="rId7">
              <a:alphaModFix/>
            </a:blip>
            <a:stretch>
              <a:fillRect/>
            </a:stretch>
          </p:blipFill>
          <p:spPr>
            <a:xfrm>
              <a:off x="436475" y="2682750"/>
              <a:ext cx="2777452" cy="1851175"/>
            </a:xfrm>
            <a:prstGeom prst="rect">
              <a:avLst/>
            </a:prstGeom>
            <a:noFill/>
            <a:ln>
              <a:noFill/>
            </a:ln>
            <a:effectLst>
              <a:outerShdw blurRad="57150" rotWithShape="0" algn="bl" dir="5400000" dist="19050">
                <a:srgbClr val="000000">
                  <a:alpha val="50000"/>
                </a:srgbClr>
              </a:outerShdw>
            </a:effectLst>
          </p:spPr>
        </p:pic>
        <p:sp>
          <p:nvSpPr>
            <p:cNvPr id="279" name="Google Shape;279;p33"/>
            <p:cNvSpPr txBox="1"/>
            <p:nvPr/>
          </p:nvSpPr>
          <p:spPr>
            <a:xfrm>
              <a:off x="343225" y="4475650"/>
              <a:ext cx="2870700" cy="381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
                  <a:solidFill>
                    <a:schemeClr val="dk2"/>
                  </a:solidFill>
                  <a:latin typeface="Calibri"/>
                  <a:ea typeface="Calibri"/>
                  <a:cs typeface="Calibri"/>
                  <a:sym typeface="Calibri"/>
                </a:rPr>
                <a:t>Photo by Enson Renton: </a:t>
              </a:r>
              <a:r>
                <a:rPr lang="en" sz="200">
                  <a:solidFill>
                    <a:schemeClr val="dk2"/>
                  </a:solidFill>
                  <a:uFill>
                    <a:noFill/>
                  </a:uFill>
                  <a:latin typeface="Calibri"/>
                  <a:ea typeface="Calibri"/>
                  <a:cs typeface="Calibri"/>
                  <a:sym typeface="Calibri"/>
                  <a:hlinkClick r:id="rId8">
                    <a:extLst>
                      <a:ext uri="{A12FA001-AC4F-418D-AE19-62706E023703}">
                        <ahyp:hlinkClr val="tx"/>
                      </a:ext>
                    </a:extLst>
                  </a:hlinkClick>
                </a:rPr>
                <a:t>https://www.pexels.com/photo/go-pro-on-black-tripod-12630462/</a:t>
              </a:r>
              <a:endParaRPr sz="200">
                <a:solidFill>
                  <a:schemeClr val="dk2"/>
                </a:solidFill>
                <a:latin typeface="Calibri"/>
                <a:ea typeface="Calibri"/>
                <a:cs typeface="Calibri"/>
                <a:sym typeface="Calibri"/>
              </a:endParaRPr>
            </a:p>
            <a:p>
              <a:pPr indent="0" lvl="0" marL="0" rtl="0" algn="l">
                <a:spcBef>
                  <a:spcPts val="0"/>
                </a:spcBef>
                <a:spcAft>
                  <a:spcPts val="0"/>
                </a:spcAft>
                <a:buNone/>
              </a:pPr>
              <a:r>
                <a:t/>
              </a:r>
              <a:endParaRPr sz="1050">
                <a:solidFill>
                  <a:schemeClr val="dk1"/>
                </a:solidFill>
                <a:latin typeface="Roboto"/>
                <a:ea typeface="Roboto"/>
                <a:cs typeface="Roboto"/>
                <a:sym typeface="Roboto"/>
              </a:endParaRPr>
            </a:p>
          </p:txBody>
        </p:sp>
      </p:grpSp>
      <p:sp>
        <p:nvSpPr>
          <p:cNvPr id="280" name="Google Shape;280;p33">
            <a:hlinkClick action="ppaction://hlinksldjump" r:id="rId9"/>
          </p:cNvPr>
          <p:cNvSpPr/>
          <p:nvPr/>
        </p:nvSpPr>
        <p:spPr>
          <a:xfrm>
            <a:off x="24925" y="-29900"/>
            <a:ext cx="9124200" cy="51786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4" name="Shape 284"/>
        <p:cNvGrpSpPr/>
        <p:nvPr/>
      </p:nvGrpSpPr>
      <p:grpSpPr>
        <a:xfrm>
          <a:off x="0" y="0"/>
          <a:ext cx="0" cy="0"/>
          <a:chOff x="0" y="0"/>
          <a:chExt cx="0" cy="0"/>
        </a:xfrm>
      </p:grpSpPr>
      <p:sp>
        <p:nvSpPr>
          <p:cNvPr id="285" name="Google Shape;285;p34"/>
          <p:cNvSpPr txBox="1"/>
          <p:nvPr>
            <p:ph type="title"/>
          </p:nvPr>
        </p:nvSpPr>
        <p:spPr>
          <a:xfrm>
            <a:off x="822960" y="214952"/>
            <a:ext cx="7543800" cy="1088100"/>
          </a:xfrm>
          <a:prstGeom prst="rect">
            <a:avLst/>
          </a:prstGeom>
          <a:noFill/>
          <a:ln>
            <a:noFill/>
          </a:ln>
        </p:spPr>
        <p:txBody>
          <a:bodyPr anchorCtr="0" anchor="b" bIns="34275" lIns="68575" spcFirstLastPara="1" rIns="68575" wrap="square" tIns="34275">
            <a:normAutofit/>
          </a:bodyPr>
          <a:lstStyle/>
          <a:p>
            <a:pPr indent="0" lvl="0" marL="0" rtl="0" algn="l">
              <a:lnSpc>
                <a:spcPct val="85000"/>
              </a:lnSpc>
              <a:spcBef>
                <a:spcPts val="0"/>
              </a:spcBef>
              <a:spcAft>
                <a:spcPts val="0"/>
              </a:spcAft>
              <a:buClr>
                <a:srgbClr val="3F3F3F"/>
              </a:buClr>
              <a:buSzPts val="3600"/>
              <a:buFont typeface="Arial"/>
              <a:buNone/>
            </a:pPr>
            <a:r>
              <a:rPr lang="en"/>
              <a:t>What are IoT Devices?</a:t>
            </a:r>
            <a:endParaRPr/>
          </a:p>
        </p:txBody>
      </p:sp>
      <p:sp>
        <p:nvSpPr>
          <p:cNvPr id="286" name="Google Shape;286;p34"/>
          <p:cNvSpPr txBox="1"/>
          <p:nvPr/>
        </p:nvSpPr>
        <p:spPr>
          <a:xfrm>
            <a:off x="702750" y="1303050"/>
            <a:ext cx="7664100" cy="14604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3F3F3F"/>
              </a:buClr>
              <a:buSzPts val="1200"/>
              <a:buFont typeface="Calibri"/>
              <a:buChar char="➢"/>
            </a:pPr>
            <a:r>
              <a:rPr lang="en" sz="1200">
                <a:solidFill>
                  <a:srgbClr val="3F3F3F"/>
                </a:solidFill>
                <a:latin typeface="Calibri"/>
                <a:ea typeface="Calibri"/>
                <a:cs typeface="Calibri"/>
                <a:sym typeface="Calibri"/>
              </a:rPr>
              <a:t>IoT = Internet of Things </a:t>
            </a:r>
            <a:endParaRPr sz="1200">
              <a:solidFill>
                <a:srgbClr val="3F3F3F"/>
              </a:solidFill>
              <a:latin typeface="Calibri"/>
              <a:ea typeface="Calibri"/>
              <a:cs typeface="Calibri"/>
              <a:sym typeface="Calibri"/>
            </a:endParaRPr>
          </a:p>
          <a:p>
            <a:pPr indent="-304800" lvl="0" marL="457200" rtl="0" algn="l">
              <a:spcBef>
                <a:spcPts val="0"/>
              </a:spcBef>
              <a:spcAft>
                <a:spcPts val="0"/>
              </a:spcAft>
              <a:buClr>
                <a:srgbClr val="3F3F3F"/>
              </a:buClr>
              <a:buSzPts val="1200"/>
              <a:buFont typeface="Calibri"/>
              <a:buChar char="➢"/>
            </a:pPr>
            <a:r>
              <a:rPr lang="en" sz="1200">
                <a:solidFill>
                  <a:srgbClr val="3F3F3F"/>
                </a:solidFill>
                <a:latin typeface="Calibri"/>
                <a:ea typeface="Calibri"/>
                <a:cs typeface="Calibri"/>
                <a:sym typeface="Calibri"/>
              </a:rPr>
              <a:t>Physical objects embedded with sensors, software, and other technologies that enable them to connect to the internet and exchange data with other devices and systems</a:t>
            </a:r>
            <a:endParaRPr sz="1200">
              <a:solidFill>
                <a:srgbClr val="3F3F3F"/>
              </a:solidFill>
              <a:latin typeface="Calibri"/>
              <a:ea typeface="Calibri"/>
              <a:cs typeface="Calibri"/>
              <a:sym typeface="Calibri"/>
            </a:endParaRPr>
          </a:p>
          <a:p>
            <a:pPr indent="-304800" lvl="0" marL="457200" rtl="0" algn="l">
              <a:spcBef>
                <a:spcPts val="0"/>
              </a:spcBef>
              <a:spcAft>
                <a:spcPts val="0"/>
              </a:spcAft>
              <a:buClr>
                <a:srgbClr val="3F3F3F"/>
              </a:buClr>
              <a:buSzPts val="1200"/>
              <a:buFont typeface="Calibri"/>
              <a:buChar char="➢"/>
            </a:pPr>
            <a:r>
              <a:rPr lang="en" sz="1200">
                <a:solidFill>
                  <a:srgbClr val="3F3F3F"/>
                </a:solidFill>
                <a:latin typeface="Calibri"/>
                <a:ea typeface="Calibri"/>
                <a:cs typeface="Calibri"/>
                <a:sym typeface="Calibri"/>
              </a:rPr>
              <a:t>Can range from everyday objects, such as household appliances, thermostats, and wearable devices, to industrial machinery and infrastructure components </a:t>
            </a:r>
            <a:endParaRPr sz="1200">
              <a:solidFill>
                <a:srgbClr val="3F3F3F"/>
              </a:solidFill>
              <a:latin typeface="Calibri"/>
              <a:ea typeface="Calibri"/>
              <a:cs typeface="Calibri"/>
              <a:sym typeface="Calibri"/>
            </a:endParaRPr>
          </a:p>
          <a:p>
            <a:pPr indent="-304800" lvl="0" marL="457200" rtl="0" algn="l">
              <a:spcBef>
                <a:spcPts val="0"/>
              </a:spcBef>
              <a:spcAft>
                <a:spcPts val="0"/>
              </a:spcAft>
              <a:buClr>
                <a:srgbClr val="3F3F3F"/>
              </a:buClr>
              <a:buSzPts val="1200"/>
              <a:buFont typeface="Calibri"/>
              <a:buChar char="➢"/>
            </a:pPr>
            <a:r>
              <a:rPr lang="en" sz="1200">
                <a:solidFill>
                  <a:srgbClr val="3F3F3F"/>
                </a:solidFill>
                <a:latin typeface="Calibri"/>
                <a:ea typeface="Calibri"/>
                <a:cs typeface="Calibri"/>
                <a:sym typeface="Calibri"/>
              </a:rPr>
              <a:t>The interconnectedness of IoT devices allows for remote monitoring, control, and automation of various processes, leading to increased efficiency, convenience, and insights into the physical world</a:t>
            </a:r>
            <a:endParaRPr sz="1200">
              <a:solidFill>
                <a:srgbClr val="3F3F3F"/>
              </a:solidFill>
              <a:latin typeface="Calibri"/>
              <a:ea typeface="Calibri"/>
              <a:cs typeface="Calibri"/>
              <a:sym typeface="Calibri"/>
            </a:endParaRPr>
          </a:p>
        </p:txBody>
      </p:sp>
      <p:grpSp>
        <p:nvGrpSpPr>
          <p:cNvPr id="287" name="Google Shape;287;p34"/>
          <p:cNvGrpSpPr/>
          <p:nvPr/>
        </p:nvGrpSpPr>
        <p:grpSpPr>
          <a:xfrm>
            <a:off x="263650" y="2764550"/>
            <a:ext cx="1281000" cy="1583700"/>
            <a:chOff x="348850" y="2823900"/>
            <a:chExt cx="1281000" cy="1583700"/>
          </a:xfrm>
        </p:grpSpPr>
        <p:pic>
          <p:nvPicPr>
            <p:cNvPr id="288" name="Google Shape;288;p34"/>
            <p:cNvPicPr preferRelativeResize="0"/>
            <p:nvPr/>
          </p:nvPicPr>
          <p:blipFill>
            <a:blip r:embed="rId3">
              <a:alphaModFix/>
            </a:blip>
            <a:stretch>
              <a:fillRect/>
            </a:stretch>
          </p:blipFill>
          <p:spPr>
            <a:xfrm>
              <a:off x="376700" y="2823900"/>
              <a:ext cx="1225297" cy="1225297"/>
            </a:xfrm>
            <a:prstGeom prst="rect">
              <a:avLst/>
            </a:prstGeom>
            <a:noFill/>
            <a:ln>
              <a:noFill/>
            </a:ln>
          </p:spPr>
        </p:pic>
        <p:sp>
          <p:nvSpPr>
            <p:cNvPr id="289" name="Google Shape;289;p34"/>
            <p:cNvSpPr txBox="1"/>
            <p:nvPr/>
          </p:nvSpPr>
          <p:spPr>
            <a:xfrm>
              <a:off x="348850" y="3957300"/>
              <a:ext cx="1281000" cy="45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
                  <a:solidFill>
                    <a:schemeClr val="dk2"/>
                  </a:solidFill>
                  <a:uFill>
                    <a:noFill/>
                  </a:uFill>
                  <a:latin typeface="Calibri"/>
                  <a:ea typeface="Calibri"/>
                  <a:cs typeface="Calibri"/>
                  <a:sym typeface="Calibri"/>
                  <a:hlinkClick r:id="rId4">
                    <a:extLst>
                      <a:ext uri="{A12FA001-AC4F-418D-AE19-62706E023703}">
                        <ahyp:hlinkClr val="tx"/>
                      </a:ext>
                    </a:extLst>
                  </a:hlinkClick>
                </a:rPr>
                <a:t>https://www.flaticon.com/free-icons/smart-home</a:t>
              </a:r>
              <a:endParaRPr sz="200">
                <a:solidFill>
                  <a:schemeClr val="dk2"/>
                </a:solidFill>
                <a:latin typeface="Calibri"/>
                <a:ea typeface="Calibri"/>
                <a:cs typeface="Calibri"/>
                <a:sym typeface="Calibri"/>
              </a:endParaRPr>
            </a:p>
            <a:p>
              <a:pPr indent="0" lvl="0" marL="0" rtl="0" algn="l">
                <a:spcBef>
                  <a:spcPts val="0"/>
                </a:spcBef>
                <a:spcAft>
                  <a:spcPts val="0"/>
                </a:spcAft>
                <a:buNone/>
              </a:pPr>
              <a:r>
                <a:t/>
              </a:r>
              <a:endParaRPr sz="1500">
                <a:solidFill>
                  <a:srgbClr val="3F3F3F"/>
                </a:solidFill>
                <a:latin typeface="Calibri"/>
                <a:ea typeface="Calibri"/>
                <a:cs typeface="Calibri"/>
                <a:sym typeface="Calibri"/>
              </a:endParaRPr>
            </a:p>
          </p:txBody>
        </p:sp>
      </p:grpSp>
      <p:sp>
        <p:nvSpPr>
          <p:cNvPr id="290" name="Google Shape;290;p34">
            <a:hlinkClick action="ppaction://hlinksldjump" r:id="rId5"/>
          </p:cNvPr>
          <p:cNvSpPr/>
          <p:nvPr/>
        </p:nvSpPr>
        <p:spPr>
          <a:xfrm>
            <a:off x="291550" y="4135150"/>
            <a:ext cx="1225200" cy="4116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uFill>
                  <a:noFill/>
                </a:uFill>
                <a:latin typeface="Calibri"/>
                <a:ea typeface="Calibri"/>
                <a:cs typeface="Calibri"/>
                <a:sym typeface="Calibri"/>
                <a:hlinkClick action="ppaction://hlinksldjump" r:id="rId6">
                  <a:extLst>
                    <a:ext uri="{A12FA001-AC4F-418D-AE19-62706E023703}">
                      <ahyp:hlinkClr val="tx"/>
                    </a:ext>
                  </a:extLst>
                </a:hlinkClick>
              </a:rPr>
              <a:t>Smart Home</a:t>
            </a:r>
            <a:endParaRPr>
              <a:solidFill>
                <a:schemeClr val="lt2"/>
              </a:solidFill>
              <a:latin typeface="Calibri"/>
              <a:ea typeface="Calibri"/>
              <a:cs typeface="Calibri"/>
              <a:sym typeface="Calibri"/>
            </a:endParaRPr>
          </a:p>
        </p:txBody>
      </p:sp>
      <p:grpSp>
        <p:nvGrpSpPr>
          <p:cNvPr id="291" name="Google Shape;291;p34"/>
          <p:cNvGrpSpPr/>
          <p:nvPr/>
        </p:nvGrpSpPr>
        <p:grpSpPr>
          <a:xfrm>
            <a:off x="2033513" y="2763438"/>
            <a:ext cx="1276384" cy="1586575"/>
            <a:chOff x="2611575" y="2870875"/>
            <a:chExt cx="1276384" cy="1586575"/>
          </a:xfrm>
        </p:grpSpPr>
        <p:pic>
          <p:nvPicPr>
            <p:cNvPr id="292" name="Google Shape;292;p34"/>
            <p:cNvPicPr preferRelativeResize="0"/>
            <p:nvPr/>
          </p:nvPicPr>
          <p:blipFill>
            <a:blip r:embed="rId7">
              <a:alphaModFix/>
            </a:blip>
            <a:stretch>
              <a:fillRect/>
            </a:stretch>
          </p:blipFill>
          <p:spPr>
            <a:xfrm>
              <a:off x="2662662" y="2870875"/>
              <a:ext cx="1225297" cy="1225297"/>
            </a:xfrm>
            <a:prstGeom prst="rect">
              <a:avLst/>
            </a:prstGeom>
            <a:noFill/>
            <a:ln>
              <a:noFill/>
            </a:ln>
          </p:spPr>
        </p:pic>
        <p:sp>
          <p:nvSpPr>
            <p:cNvPr id="293" name="Google Shape;293;p34"/>
            <p:cNvSpPr txBox="1"/>
            <p:nvPr/>
          </p:nvSpPr>
          <p:spPr>
            <a:xfrm>
              <a:off x="2611575" y="4007150"/>
              <a:ext cx="1071600" cy="45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
                  <a:solidFill>
                    <a:schemeClr val="dk2"/>
                  </a:solidFill>
                  <a:uFill>
                    <a:noFill/>
                  </a:uFill>
                  <a:latin typeface="Calibri"/>
                  <a:ea typeface="Calibri"/>
                  <a:cs typeface="Calibri"/>
                  <a:sym typeface="Calibri"/>
                  <a:hlinkClick r:id="rId8">
                    <a:extLst>
                      <a:ext uri="{A12FA001-AC4F-418D-AE19-62706E023703}">
                        <ahyp:hlinkClr val="tx"/>
                      </a:ext>
                    </a:extLst>
                  </a:hlinkClick>
                </a:rPr>
                <a:t>https://www.flaticon.com/free-icons/smart-speaker</a:t>
              </a:r>
              <a:endParaRPr sz="200">
                <a:solidFill>
                  <a:schemeClr val="dk2"/>
                </a:solidFill>
                <a:latin typeface="Calibri"/>
                <a:ea typeface="Calibri"/>
                <a:cs typeface="Calibri"/>
                <a:sym typeface="Calibri"/>
              </a:endParaRPr>
            </a:p>
            <a:p>
              <a:pPr indent="0" lvl="0" marL="0" rtl="0" algn="l">
                <a:spcBef>
                  <a:spcPts val="0"/>
                </a:spcBef>
                <a:spcAft>
                  <a:spcPts val="0"/>
                </a:spcAft>
                <a:buNone/>
              </a:pPr>
              <a:r>
                <a:t/>
              </a:r>
              <a:endParaRPr sz="1500">
                <a:solidFill>
                  <a:srgbClr val="3F3F3F"/>
                </a:solidFill>
                <a:latin typeface="Calibri"/>
                <a:ea typeface="Calibri"/>
                <a:cs typeface="Calibri"/>
                <a:sym typeface="Calibri"/>
              </a:endParaRPr>
            </a:p>
          </p:txBody>
        </p:sp>
      </p:grpSp>
      <p:sp>
        <p:nvSpPr>
          <p:cNvPr id="294" name="Google Shape;294;p34">
            <a:hlinkClick action="ppaction://hlinksldjump" r:id="rId9"/>
          </p:cNvPr>
          <p:cNvSpPr/>
          <p:nvPr/>
        </p:nvSpPr>
        <p:spPr>
          <a:xfrm>
            <a:off x="2084700" y="4136250"/>
            <a:ext cx="1225200" cy="4116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uFill>
                  <a:noFill/>
                </a:uFill>
                <a:latin typeface="Calibri"/>
                <a:ea typeface="Calibri"/>
                <a:cs typeface="Calibri"/>
                <a:sym typeface="Calibri"/>
                <a:hlinkClick action="ppaction://hlinksldjump" r:id="rId10">
                  <a:extLst>
                    <a:ext uri="{A12FA001-AC4F-418D-AE19-62706E023703}">
                      <ahyp:hlinkClr val="tx"/>
                    </a:ext>
                  </a:extLst>
                </a:hlinkClick>
              </a:rPr>
              <a:t>Speaker</a:t>
            </a:r>
            <a:endParaRPr>
              <a:solidFill>
                <a:schemeClr val="lt2"/>
              </a:solidFill>
              <a:latin typeface="Calibri"/>
              <a:ea typeface="Calibri"/>
              <a:cs typeface="Calibri"/>
              <a:sym typeface="Calibri"/>
            </a:endParaRPr>
          </a:p>
        </p:txBody>
      </p:sp>
      <p:grpSp>
        <p:nvGrpSpPr>
          <p:cNvPr id="295" name="Google Shape;295;p34"/>
          <p:cNvGrpSpPr/>
          <p:nvPr/>
        </p:nvGrpSpPr>
        <p:grpSpPr>
          <a:xfrm>
            <a:off x="3798763" y="2764525"/>
            <a:ext cx="1290609" cy="1593650"/>
            <a:chOff x="5693988" y="2699325"/>
            <a:chExt cx="1290609" cy="1593650"/>
          </a:xfrm>
        </p:grpSpPr>
        <p:pic>
          <p:nvPicPr>
            <p:cNvPr id="296" name="Google Shape;296;p34"/>
            <p:cNvPicPr preferRelativeResize="0"/>
            <p:nvPr/>
          </p:nvPicPr>
          <p:blipFill>
            <a:blip r:embed="rId11">
              <a:alphaModFix/>
            </a:blip>
            <a:stretch>
              <a:fillRect/>
            </a:stretch>
          </p:blipFill>
          <p:spPr>
            <a:xfrm>
              <a:off x="5759300" y="2699325"/>
              <a:ext cx="1225297" cy="1225297"/>
            </a:xfrm>
            <a:prstGeom prst="rect">
              <a:avLst/>
            </a:prstGeom>
            <a:noFill/>
            <a:ln>
              <a:noFill/>
            </a:ln>
          </p:spPr>
        </p:pic>
        <p:sp>
          <p:nvSpPr>
            <p:cNvPr id="297" name="Google Shape;297;p34"/>
            <p:cNvSpPr txBox="1"/>
            <p:nvPr/>
          </p:nvSpPr>
          <p:spPr>
            <a:xfrm>
              <a:off x="5693988" y="3842675"/>
              <a:ext cx="922200" cy="45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
                  <a:solidFill>
                    <a:schemeClr val="dk2"/>
                  </a:solidFill>
                  <a:uFill>
                    <a:noFill/>
                  </a:uFill>
                  <a:latin typeface="Calibri"/>
                  <a:ea typeface="Calibri"/>
                  <a:cs typeface="Calibri"/>
                  <a:sym typeface="Calibri"/>
                  <a:hlinkClick r:id="rId12">
                    <a:extLst>
                      <a:ext uri="{A12FA001-AC4F-418D-AE19-62706E023703}">
                        <ahyp:hlinkClr val="tx"/>
                      </a:ext>
                    </a:extLst>
                  </a:hlinkClick>
                </a:rPr>
                <a:t>https://www.flaticon.com/free-icons/driverless-car</a:t>
              </a:r>
              <a:endParaRPr sz="200">
                <a:solidFill>
                  <a:schemeClr val="dk2"/>
                </a:solidFill>
                <a:latin typeface="Calibri"/>
                <a:ea typeface="Calibri"/>
                <a:cs typeface="Calibri"/>
                <a:sym typeface="Calibri"/>
              </a:endParaRPr>
            </a:p>
            <a:p>
              <a:pPr indent="0" lvl="0" marL="0" rtl="0" algn="l">
                <a:spcBef>
                  <a:spcPts val="0"/>
                </a:spcBef>
                <a:spcAft>
                  <a:spcPts val="0"/>
                </a:spcAft>
                <a:buNone/>
              </a:pPr>
              <a:r>
                <a:t/>
              </a:r>
              <a:endParaRPr sz="1500">
                <a:solidFill>
                  <a:srgbClr val="3F3F3F"/>
                </a:solidFill>
                <a:latin typeface="Calibri"/>
                <a:ea typeface="Calibri"/>
                <a:cs typeface="Calibri"/>
                <a:sym typeface="Calibri"/>
              </a:endParaRPr>
            </a:p>
          </p:txBody>
        </p:sp>
      </p:grpSp>
      <p:sp>
        <p:nvSpPr>
          <p:cNvPr id="298" name="Google Shape;298;p34">
            <a:hlinkClick action="ppaction://hlinksldjump" r:id="rId13"/>
          </p:cNvPr>
          <p:cNvSpPr/>
          <p:nvPr/>
        </p:nvSpPr>
        <p:spPr>
          <a:xfrm>
            <a:off x="3864175" y="4135175"/>
            <a:ext cx="1225200" cy="4116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2"/>
                </a:solidFill>
                <a:uFill>
                  <a:noFill/>
                </a:uFill>
                <a:latin typeface="Calibri"/>
                <a:ea typeface="Calibri"/>
                <a:cs typeface="Calibri"/>
                <a:sym typeface="Calibri"/>
                <a:hlinkClick action="ppaction://hlinksldjump" r:id="rId14">
                  <a:extLst>
                    <a:ext uri="{A12FA001-AC4F-418D-AE19-62706E023703}">
                      <ahyp:hlinkClr val="tx"/>
                    </a:ext>
                  </a:extLst>
                </a:hlinkClick>
              </a:rPr>
              <a:t>Vehicles</a:t>
            </a:r>
            <a:endParaRPr>
              <a:solidFill>
                <a:schemeClr val="lt2"/>
              </a:solidFill>
              <a:latin typeface="Calibri"/>
              <a:ea typeface="Calibri"/>
              <a:cs typeface="Calibri"/>
              <a:sym typeface="Calibri"/>
            </a:endParaRPr>
          </a:p>
        </p:txBody>
      </p:sp>
      <p:grpSp>
        <p:nvGrpSpPr>
          <p:cNvPr id="299" name="Google Shape;299;p34"/>
          <p:cNvGrpSpPr/>
          <p:nvPr/>
        </p:nvGrpSpPr>
        <p:grpSpPr>
          <a:xfrm>
            <a:off x="5677488" y="2763450"/>
            <a:ext cx="1260117" cy="1498950"/>
            <a:chOff x="5487350" y="2908650"/>
            <a:chExt cx="1260117" cy="1498950"/>
          </a:xfrm>
        </p:grpSpPr>
        <p:pic>
          <p:nvPicPr>
            <p:cNvPr id="300" name="Google Shape;300;p34"/>
            <p:cNvPicPr preferRelativeResize="0"/>
            <p:nvPr/>
          </p:nvPicPr>
          <p:blipFill>
            <a:blip r:embed="rId15">
              <a:alphaModFix/>
            </a:blip>
            <a:stretch>
              <a:fillRect/>
            </a:stretch>
          </p:blipFill>
          <p:spPr>
            <a:xfrm>
              <a:off x="5522172" y="2908650"/>
              <a:ext cx="1225295" cy="1225297"/>
            </a:xfrm>
            <a:prstGeom prst="rect">
              <a:avLst/>
            </a:prstGeom>
            <a:noFill/>
            <a:ln>
              <a:noFill/>
            </a:ln>
          </p:spPr>
        </p:pic>
        <p:sp>
          <p:nvSpPr>
            <p:cNvPr id="301" name="Google Shape;301;p34"/>
            <p:cNvSpPr txBox="1"/>
            <p:nvPr/>
          </p:nvSpPr>
          <p:spPr>
            <a:xfrm>
              <a:off x="5487350" y="3957300"/>
              <a:ext cx="1225200" cy="45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
                  <a:solidFill>
                    <a:schemeClr val="dk2"/>
                  </a:solidFill>
                  <a:uFill>
                    <a:noFill/>
                  </a:uFill>
                  <a:latin typeface="Calibri"/>
                  <a:ea typeface="Calibri"/>
                  <a:cs typeface="Calibri"/>
                  <a:sym typeface="Calibri"/>
                  <a:hlinkClick r:id="rId16">
                    <a:extLst>
                      <a:ext uri="{A12FA001-AC4F-418D-AE19-62706E023703}">
                        <ahyp:hlinkClr val="tx"/>
                      </a:ext>
                    </a:extLst>
                  </a:hlinkClick>
                </a:rPr>
                <a:t>https://www.flaticon.com/free-icons/healthcare</a:t>
              </a:r>
              <a:endParaRPr sz="200">
                <a:solidFill>
                  <a:schemeClr val="dk2"/>
                </a:solidFill>
                <a:latin typeface="Calibri"/>
                <a:ea typeface="Calibri"/>
                <a:cs typeface="Calibri"/>
                <a:sym typeface="Calibri"/>
              </a:endParaRPr>
            </a:p>
            <a:p>
              <a:pPr indent="0" lvl="0" marL="0" rtl="0" algn="l">
                <a:spcBef>
                  <a:spcPts val="0"/>
                </a:spcBef>
                <a:spcAft>
                  <a:spcPts val="0"/>
                </a:spcAft>
                <a:buNone/>
              </a:pPr>
              <a:r>
                <a:t/>
              </a:r>
              <a:endParaRPr sz="1500">
                <a:solidFill>
                  <a:srgbClr val="3F3F3F"/>
                </a:solidFill>
                <a:latin typeface="Calibri"/>
                <a:ea typeface="Calibri"/>
                <a:cs typeface="Calibri"/>
                <a:sym typeface="Calibri"/>
              </a:endParaRPr>
            </a:p>
          </p:txBody>
        </p:sp>
      </p:grpSp>
      <p:sp>
        <p:nvSpPr>
          <p:cNvPr id="302" name="Google Shape;302;p34">
            <a:hlinkClick action="ppaction://hlinksldjump" r:id="rId17"/>
          </p:cNvPr>
          <p:cNvSpPr/>
          <p:nvPr/>
        </p:nvSpPr>
        <p:spPr>
          <a:xfrm>
            <a:off x="5712313" y="4136250"/>
            <a:ext cx="1225200" cy="4116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chemeClr val="lt2"/>
                </a:solidFill>
                <a:uFill>
                  <a:noFill/>
                </a:uFill>
                <a:latin typeface="Calibri"/>
                <a:ea typeface="Calibri"/>
                <a:cs typeface="Calibri"/>
                <a:sym typeface="Calibri"/>
                <a:hlinkClick action="ppaction://hlinksldjump" r:id="rId18">
                  <a:extLst>
                    <a:ext uri="{A12FA001-AC4F-418D-AE19-62706E023703}">
                      <ahyp:hlinkClr val="tx"/>
                    </a:ext>
                  </a:extLst>
                </a:hlinkClick>
              </a:rPr>
              <a:t>Health Devices</a:t>
            </a:r>
            <a:endParaRPr sz="1300">
              <a:solidFill>
                <a:schemeClr val="lt2"/>
              </a:solidFill>
              <a:latin typeface="Calibri"/>
              <a:ea typeface="Calibri"/>
              <a:cs typeface="Calibri"/>
              <a:sym typeface="Calibri"/>
            </a:endParaRPr>
          </a:p>
        </p:txBody>
      </p:sp>
      <p:grpSp>
        <p:nvGrpSpPr>
          <p:cNvPr id="303" name="Google Shape;303;p34"/>
          <p:cNvGrpSpPr/>
          <p:nvPr/>
        </p:nvGrpSpPr>
        <p:grpSpPr>
          <a:xfrm>
            <a:off x="7525725" y="2764500"/>
            <a:ext cx="1429500" cy="1571625"/>
            <a:chOff x="6444225" y="2870875"/>
            <a:chExt cx="1429500" cy="1571625"/>
          </a:xfrm>
        </p:grpSpPr>
        <p:pic>
          <p:nvPicPr>
            <p:cNvPr id="304" name="Google Shape;304;p34"/>
            <p:cNvPicPr preferRelativeResize="0"/>
            <p:nvPr/>
          </p:nvPicPr>
          <p:blipFill>
            <a:blip r:embed="rId19">
              <a:alphaModFix/>
            </a:blip>
            <a:stretch>
              <a:fillRect/>
            </a:stretch>
          </p:blipFill>
          <p:spPr>
            <a:xfrm>
              <a:off x="6489072" y="2870875"/>
              <a:ext cx="1225295" cy="1225297"/>
            </a:xfrm>
            <a:prstGeom prst="rect">
              <a:avLst/>
            </a:prstGeom>
            <a:noFill/>
            <a:ln>
              <a:noFill/>
            </a:ln>
          </p:spPr>
        </p:pic>
        <p:sp>
          <p:nvSpPr>
            <p:cNvPr id="305" name="Google Shape;305;p34"/>
            <p:cNvSpPr txBox="1"/>
            <p:nvPr/>
          </p:nvSpPr>
          <p:spPr>
            <a:xfrm>
              <a:off x="6444225" y="3992200"/>
              <a:ext cx="1429500" cy="45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
                  <a:solidFill>
                    <a:schemeClr val="dk2"/>
                  </a:solidFill>
                  <a:uFill>
                    <a:noFill/>
                  </a:uFill>
                  <a:latin typeface="Calibri"/>
                  <a:ea typeface="Calibri"/>
                  <a:cs typeface="Calibri"/>
                  <a:sym typeface="Calibri"/>
                  <a:hlinkClick r:id="rId20">
                    <a:extLst>
                      <a:ext uri="{A12FA001-AC4F-418D-AE19-62706E023703}">
                        <ahyp:hlinkClr val="tx"/>
                      </a:ext>
                    </a:extLst>
                  </a:hlinkClick>
                </a:rPr>
                <a:t>https://www.flaticon.com/free-icons/property</a:t>
              </a:r>
              <a:endParaRPr sz="200">
                <a:solidFill>
                  <a:schemeClr val="dk2"/>
                </a:solidFill>
                <a:latin typeface="Calibri"/>
                <a:ea typeface="Calibri"/>
                <a:cs typeface="Calibri"/>
                <a:sym typeface="Calibri"/>
              </a:endParaRPr>
            </a:p>
            <a:p>
              <a:pPr indent="0" lvl="0" marL="0" rtl="0" algn="l">
                <a:spcBef>
                  <a:spcPts val="0"/>
                </a:spcBef>
                <a:spcAft>
                  <a:spcPts val="0"/>
                </a:spcAft>
                <a:buNone/>
              </a:pPr>
              <a:r>
                <a:t/>
              </a:r>
              <a:endParaRPr sz="1500">
                <a:solidFill>
                  <a:srgbClr val="3F3F3F"/>
                </a:solidFill>
                <a:latin typeface="Calibri"/>
                <a:ea typeface="Calibri"/>
                <a:cs typeface="Calibri"/>
                <a:sym typeface="Calibri"/>
              </a:endParaRPr>
            </a:p>
          </p:txBody>
        </p:sp>
      </p:grpSp>
      <p:sp>
        <p:nvSpPr>
          <p:cNvPr id="306" name="Google Shape;306;p34">
            <a:hlinkClick action="ppaction://hlinksldjump" r:id="rId21"/>
          </p:cNvPr>
          <p:cNvSpPr/>
          <p:nvPr/>
        </p:nvSpPr>
        <p:spPr>
          <a:xfrm>
            <a:off x="7573075" y="4135200"/>
            <a:ext cx="1225200" cy="4116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2"/>
                </a:solidFill>
                <a:latin typeface="Calibri"/>
                <a:ea typeface="Calibri"/>
                <a:cs typeface="Calibri"/>
                <a:sym typeface="Calibri"/>
              </a:rPr>
              <a:t>Building Monitors</a:t>
            </a:r>
            <a:endParaRPr sz="1000">
              <a:solidFill>
                <a:schemeClr val="lt2"/>
              </a:solidFill>
              <a:latin typeface="Calibri"/>
              <a:ea typeface="Calibri"/>
              <a:cs typeface="Calibri"/>
              <a:sym typeface="Calibri"/>
            </a:endParaRPr>
          </a:p>
        </p:txBody>
      </p:sp>
      <p:sp>
        <p:nvSpPr>
          <p:cNvPr id="307" name="Google Shape;307;p34"/>
          <p:cNvSpPr txBox="1"/>
          <p:nvPr/>
        </p:nvSpPr>
        <p:spPr>
          <a:xfrm>
            <a:off x="-64775" y="4971950"/>
            <a:ext cx="976800" cy="24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00">
                <a:solidFill>
                  <a:srgbClr val="3F3F3F"/>
                </a:solidFill>
                <a:latin typeface="Calibri"/>
                <a:ea typeface="Calibri"/>
                <a:cs typeface="Calibri"/>
                <a:sym typeface="Calibri"/>
              </a:rPr>
              <a:t>Icons created by Eucalyp - Flaticon</a:t>
            </a:r>
            <a:endParaRPr sz="400">
              <a:solidFill>
                <a:srgbClr val="3F3F3F"/>
              </a:solidFill>
              <a:latin typeface="Calibri"/>
              <a:ea typeface="Calibri"/>
              <a:cs typeface="Calibri"/>
              <a:sym typeface="Calibri"/>
            </a:endParaRPr>
          </a:p>
        </p:txBody>
      </p:sp>
      <p:sp>
        <p:nvSpPr>
          <p:cNvPr id="308" name="Google Shape;308;p34"/>
          <p:cNvSpPr txBox="1"/>
          <p:nvPr/>
        </p:nvSpPr>
        <p:spPr>
          <a:xfrm flipH="1">
            <a:off x="-64775" y="4734250"/>
            <a:ext cx="2755800" cy="39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3F3F3F"/>
                </a:solidFill>
                <a:latin typeface="Calibri"/>
                <a:ea typeface="Calibri"/>
                <a:cs typeface="Calibri"/>
                <a:sym typeface="Calibri"/>
              </a:rPr>
              <a:t>Click on the name to learn more!</a:t>
            </a:r>
            <a:endParaRPr sz="800">
              <a:solidFill>
                <a:srgbClr val="3F3F3F"/>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Retrospect">
  <a:themeElements>
    <a:clrScheme name="Retrospect">
      <a:dk1>
        <a:srgbClr val="000000"/>
      </a:dk1>
      <a:lt1>
        <a:srgbClr val="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